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875A-0BDA-4666-B74F-403F608397F6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B16F-6EAB-4F7A-BA21-B16B238DC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1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875A-0BDA-4666-B74F-403F608397F6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B16F-6EAB-4F7A-BA21-B16B238DC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0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875A-0BDA-4666-B74F-403F608397F6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B16F-6EAB-4F7A-BA21-B16B238DC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70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875A-0BDA-4666-B74F-403F608397F6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B16F-6EAB-4F7A-BA21-B16B238DC47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3975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875A-0BDA-4666-B74F-403F608397F6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B16F-6EAB-4F7A-BA21-B16B238DC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03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875A-0BDA-4666-B74F-403F608397F6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B16F-6EAB-4F7A-BA21-B16B238DC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10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875A-0BDA-4666-B74F-403F608397F6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B16F-6EAB-4F7A-BA21-B16B238DC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18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875A-0BDA-4666-B74F-403F608397F6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B16F-6EAB-4F7A-BA21-B16B238DC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89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875A-0BDA-4666-B74F-403F608397F6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B16F-6EAB-4F7A-BA21-B16B238DC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0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875A-0BDA-4666-B74F-403F608397F6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B16F-6EAB-4F7A-BA21-B16B238DC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2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875A-0BDA-4666-B74F-403F608397F6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B16F-6EAB-4F7A-BA21-B16B238DC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1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875A-0BDA-4666-B74F-403F608397F6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B16F-6EAB-4F7A-BA21-B16B238DC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875A-0BDA-4666-B74F-403F608397F6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B16F-6EAB-4F7A-BA21-B16B238DC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1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875A-0BDA-4666-B74F-403F608397F6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B16F-6EAB-4F7A-BA21-B16B238DC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0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875A-0BDA-4666-B74F-403F608397F6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B16F-6EAB-4F7A-BA21-B16B238DC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6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875A-0BDA-4666-B74F-403F608397F6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B16F-6EAB-4F7A-BA21-B16B238DC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9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875A-0BDA-4666-B74F-403F608397F6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B16F-6EAB-4F7A-BA21-B16B238DC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7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7B875A-0BDA-4666-B74F-403F608397F6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5B16F-6EAB-4F7A-BA21-B16B238DC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89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Singing in the dark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5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0585" y="1305060"/>
            <a:ext cx="8946541" cy="555294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6000" dirty="0"/>
              <a:t>睜開眼睛 看看世界多美麗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zh-CN" altLang="en-US" sz="6000" dirty="0"/>
              <a:t>袮賜福在 每一個呼吸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zh-CN" altLang="en-US" sz="6000" dirty="0"/>
              <a:t>小小麻雀從不擔心去哪裡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zh-CN" altLang="en-US" sz="6000" dirty="0"/>
              <a:t>一切有袮美好</a:t>
            </a:r>
            <a:r>
              <a:rPr lang="zh-CN" altLang="en-US" sz="6000" dirty="0" smtClean="0"/>
              <a:t>的旨意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79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0585" y="1305060"/>
            <a:ext cx="8946541" cy="555294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6000" dirty="0"/>
              <a:t>偶爾會有一些煩惱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zh-CN" altLang="en-US" sz="6000" dirty="0"/>
              <a:t>暫時抹了我的微笑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zh-CN" altLang="en-US" sz="6000" dirty="0"/>
              <a:t>在這時候我仍然要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zh-CN" altLang="en-US" sz="6000" dirty="0"/>
              <a:t>大聲歌唱，哈利路亞</a:t>
            </a:r>
            <a:endParaRPr lang="en-US" sz="6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1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706" y="957330"/>
            <a:ext cx="10036914" cy="555294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6000" dirty="0"/>
              <a:t>Singing in the dark</a:t>
            </a:r>
            <a:br>
              <a:rPr lang="en-US" sz="6000" dirty="0"/>
            </a:br>
            <a:r>
              <a:rPr lang="en-US" sz="6000" dirty="0"/>
              <a:t>Singing in the hard time</a:t>
            </a:r>
            <a:br>
              <a:rPr lang="en-US" sz="6000" dirty="0"/>
            </a:br>
            <a:r>
              <a:rPr lang="en-US" sz="6000" dirty="0"/>
              <a:t>Singing, no matter what</a:t>
            </a:r>
            <a:br>
              <a:rPr lang="en-US" sz="6000" dirty="0"/>
            </a:br>
            <a:r>
              <a:rPr lang="en-US" sz="6000" dirty="0"/>
              <a:t>Truly I trust in God</a:t>
            </a:r>
            <a:br>
              <a:rPr lang="en-US" sz="6000" dirty="0"/>
            </a:br>
            <a:r>
              <a:rPr lang="zh-CN" altLang="en-US" sz="6000" dirty="0"/>
              <a:t>在黑夜裡歌唱</a:t>
            </a:r>
            <a:r>
              <a:rPr lang="en-US" sz="6000" dirty="0"/>
              <a:t>  </a:t>
            </a:r>
            <a:r>
              <a:rPr lang="zh-CN" altLang="en-US" sz="6000" dirty="0"/>
              <a:t>患難中也要讚美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zh-CN" altLang="en-US" sz="6000" dirty="0"/>
              <a:t>不管明天怎樣</a:t>
            </a:r>
            <a:r>
              <a:rPr lang="en-US" sz="6000" dirty="0"/>
              <a:t>  </a:t>
            </a:r>
            <a:r>
              <a:rPr lang="zh-CN" altLang="en-US" sz="6000" dirty="0"/>
              <a:t>主必為我預備</a:t>
            </a:r>
            <a:endParaRPr lang="en-US" sz="6000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15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0585" y="1305060"/>
            <a:ext cx="8946541" cy="555294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6000" dirty="0"/>
              <a:t>生活也許遇到一些不如意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zh-CN" altLang="en-US" sz="6000" dirty="0"/>
              <a:t>為了拉近袮我的距離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zh-CN" altLang="en-US" sz="6000" dirty="0"/>
              <a:t>記下每天袮為我供應點滴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zh-CN" altLang="en-US" sz="6000" dirty="0"/>
              <a:t>後來變成成長的經歷</a:t>
            </a:r>
            <a:endParaRPr lang="en-US" sz="6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1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0585" y="1305060"/>
            <a:ext cx="8946541" cy="555294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6000" dirty="0"/>
              <a:t>偶爾會有一些煩惱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zh-CN" altLang="en-US" sz="6000" dirty="0"/>
              <a:t>暫時抹了我的微笑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zh-CN" altLang="en-US" sz="6000" dirty="0"/>
              <a:t>在這時候我仍然要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zh-CN" altLang="en-US" sz="6000" dirty="0"/>
              <a:t>大聲歌唱，哈利路亞</a:t>
            </a:r>
            <a:endParaRPr lang="en-US" sz="6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49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706" y="957330"/>
            <a:ext cx="10036914" cy="555294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6000" dirty="0"/>
              <a:t>Singing in the dark</a:t>
            </a:r>
            <a:br>
              <a:rPr lang="en-US" sz="6000" dirty="0"/>
            </a:br>
            <a:r>
              <a:rPr lang="en-US" sz="6000" dirty="0"/>
              <a:t>Singing in the hard time</a:t>
            </a:r>
            <a:br>
              <a:rPr lang="en-US" sz="6000" dirty="0"/>
            </a:br>
            <a:r>
              <a:rPr lang="en-US" sz="6000" dirty="0"/>
              <a:t>Singing, no matter what</a:t>
            </a:r>
            <a:br>
              <a:rPr lang="en-US" sz="6000" dirty="0"/>
            </a:br>
            <a:r>
              <a:rPr lang="en-US" sz="6000" dirty="0"/>
              <a:t>Truly I trust in God</a:t>
            </a:r>
            <a:br>
              <a:rPr lang="en-US" sz="6000" dirty="0"/>
            </a:br>
            <a:r>
              <a:rPr lang="zh-CN" altLang="en-US" sz="6000" dirty="0"/>
              <a:t>在黑夜裡歌唱</a:t>
            </a:r>
            <a:r>
              <a:rPr lang="en-US" sz="6000" dirty="0"/>
              <a:t>  </a:t>
            </a:r>
            <a:r>
              <a:rPr lang="zh-CN" altLang="en-US" sz="6000" dirty="0"/>
              <a:t>患難中也要讚美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zh-CN" altLang="en-US" sz="6000" dirty="0"/>
              <a:t>不管明天怎樣</a:t>
            </a:r>
            <a:r>
              <a:rPr lang="en-US" sz="6000" dirty="0"/>
              <a:t>  </a:t>
            </a:r>
            <a:r>
              <a:rPr lang="zh-CN" altLang="en-US" sz="6000" dirty="0"/>
              <a:t>主必為我預備</a:t>
            </a:r>
            <a:endParaRPr lang="en-US" sz="6000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706" y="957330"/>
            <a:ext cx="10036914" cy="55529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000" dirty="0"/>
              <a:t>也許困難 再高如山 </a:t>
            </a:r>
            <a:endParaRPr lang="en-US" altLang="zh-CN" sz="6000" dirty="0" smtClean="0"/>
          </a:p>
          <a:p>
            <a:pPr marL="0" indent="0" algn="ctr">
              <a:buNone/>
            </a:pPr>
            <a:r>
              <a:rPr lang="zh-CN" altLang="en-US" sz="6000" dirty="0" smtClean="0"/>
              <a:t>信</a:t>
            </a:r>
            <a:r>
              <a:rPr lang="zh-CN" altLang="en-US" sz="6000" dirty="0"/>
              <a:t>心使眾山都移轉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zh-CN" altLang="en-US" sz="6000" dirty="0"/>
              <a:t>也許前方 模糊像海洋 </a:t>
            </a:r>
            <a:endParaRPr lang="en-US" altLang="zh-CN" sz="6000" dirty="0" smtClean="0"/>
          </a:p>
          <a:p>
            <a:pPr marL="0" indent="0" algn="ctr">
              <a:buNone/>
            </a:pPr>
            <a:r>
              <a:rPr lang="zh-CN" altLang="en-US" sz="6000" dirty="0" smtClean="0"/>
              <a:t>與</a:t>
            </a:r>
            <a:r>
              <a:rPr lang="zh-CN" altLang="en-US" sz="6000" dirty="0"/>
              <a:t>袮同船不怕風浪</a:t>
            </a:r>
            <a:endParaRPr lang="en-US" sz="6000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3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706" y="957330"/>
            <a:ext cx="10036914" cy="555294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6000" dirty="0"/>
              <a:t>Singing in the dark</a:t>
            </a:r>
            <a:br>
              <a:rPr lang="en-US" sz="6000" dirty="0"/>
            </a:br>
            <a:r>
              <a:rPr lang="en-US" sz="6000" dirty="0"/>
              <a:t>Singing in the hard time</a:t>
            </a:r>
            <a:br>
              <a:rPr lang="en-US" sz="6000" dirty="0"/>
            </a:br>
            <a:r>
              <a:rPr lang="en-US" sz="6000" dirty="0"/>
              <a:t>Singing, no matter what</a:t>
            </a:r>
            <a:br>
              <a:rPr lang="en-US" sz="6000" dirty="0"/>
            </a:br>
            <a:r>
              <a:rPr lang="en-US" sz="6000" dirty="0"/>
              <a:t>Truly I trust in God</a:t>
            </a:r>
            <a:br>
              <a:rPr lang="en-US" sz="6000" dirty="0"/>
            </a:br>
            <a:r>
              <a:rPr lang="zh-CN" altLang="en-US" sz="6000" dirty="0"/>
              <a:t>在黑夜裡歌唱</a:t>
            </a:r>
            <a:r>
              <a:rPr lang="en-US" sz="6000" dirty="0"/>
              <a:t>  </a:t>
            </a:r>
            <a:r>
              <a:rPr lang="zh-CN" altLang="en-US" sz="6000" dirty="0"/>
              <a:t>患難中也要讚美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zh-CN" altLang="en-US" sz="6000" dirty="0"/>
              <a:t>不管明天怎樣</a:t>
            </a:r>
            <a:r>
              <a:rPr lang="en-US" sz="6000" dirty="0"/>
              <a:t>  </a:t>
            </a:r>
            <a:r>
              <a:rPr lang="zh-CN" altLang="en-US" sz="6000" dirty="0"/>
              <a:t>主必為我預備</a:t>
            </a:r>
            <a:endParaRPr lang="en-US" sz="6000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8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</TotalTime>
  <Words>70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宋体</vt:lpstr>
      <vt:lpstr>Arial</vt:lpstr>
      <vt:lpstr>Century Gothic</vt:lpstr>
      <vt:lpstr>Wingdings 3</vt:lpstr>
      <vt:lpstr>Ion</vt:lpstr>
      <vt:lpstr>Singing in the dark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Singing in the dark </dc:title>
  <dc:creator>Admin</dc:creator>
  <cp:lastModifiedBy>Admin</cp:lastModifiedBy>
  <cp:revision>1</cp:revision>
  <dcterms:created xsi:type="dcterms:W3CDTF">2018-09-15T17:40:06Z</dcterms:created>
  <dcterms:modified xsi:type="dcterms:W3CDTF">2018-09-15T17:48:26Z</dcterms:modified>
</cp:coreProperties>
</file>