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C281B-1314-452E-828C-88C4476D6BBC}" type="datetimeFigureOut">
              <a:rPr lang="zh-TW" altLang="en-US" smtClean="0"/>
              <a:t>2016/7/23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5B48E-78FE-4A05-9879-E6DE089034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C281B-1314-452E-828C-88C4476D6BBC}" type="datetimeFigureOut">
              <a:rPr lang="zh-TW" altLang="en-US" smtClean="0"/>
              <a:t>2016/7/23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5B48E-78FE-4A05-9879-E6DE089034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C281B-1314-452E-828C-88C4476D6BBC}" type="datetimeFigureOut">
              <a:rPr lang="zh-TW" altLang="en-US" smtClean="0"/>
              <a:t>2016/7/23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5B48E-78FE-4A05-9879-E6DE089034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C281B-1314-452E-828C-88C4476D6BBC}" type="datetimeFigureOut">
              <a:rPr lang="zh-TW" altLang="en-US" smtClean="0"/>
              <a:t>2016/7/23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5B48E-78FE-4A05-9879-E6DE089034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C281B-1314-452E-828C-88C4476D6BBC}" type="datetimeFigureOut">
              <a:rPr lang="zh-TW" altLang="en-US" smtClean="0"/>
              <a:t>2016/7/23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5B48E-78FE-4A05-9879-E6DE089034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C281B-1314-452E-828C-88C4476D6BBC}" type="datetimeFigureOut">
              <a:rPr lang="zh-TW" altLang="en-US" smtClean="0"/>
              <a:t>2016/7/23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5B48E-78FE-4A05-9879-E6DE089034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C281B-1314-452E-828C-88C4476D6BBC}" type="datetimeFigureOut">
              <a:rPr lang="zh-TW" altLang="en-US" smtClean="0"/>
              <a:t>2016/7/23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5B48E-78FE-4A05-9879-E6DE089034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C281B-1314-452E-828C-88C4476D6BBC}" type="datetimeFigureOut">
              <a:rPr lang="zh-TW" altLang="en-US" smtClean="0"/>
              <a:t>2016/7/23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5B48E-78FE-4A05-9879-E6DE089034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C281B-1314-452E-828C-88C4476D6BBC}" type="datetimeFigureOut">
              <a:rPr lang="zh-TW" altLang="en-US" smtClean="0"/>
              <a:t>2016/7/23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5B48E-78FE-4A05-9879-E6DE089034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C281B-1314-452E-828C-88C4476D6BBC}" type="datetimeFigureOut">
              <a:rPr lang="zh-TW" altLang="en-US" smtClean="0"/>
              <a:t>2016/7/23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5B48E-78FE-4A05-9879-E6DE089034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C281B-1314-452E-828C-88C4476D6BBC}" type="datetimeFigureOut">
              <a:rPr lang="zh-TW" altLang="en-US" smtClean="0"/>
              <a:t>2016/7/23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5B48E-78FE-4A05-9879-E6DE089034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F1C281B-1314-452E-828C-88C4476D6BBC}" type="datetimeFigureOut">
              <a:rPr lang="zh-TW" altLang="en-US" smtClean="0"/>
              <a:t>2016/7/23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C125B48E-78FE-4A05-9879-E6DE089034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 smtClean="0"/>
              <a:t>bền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000" dirty="0" err="1"/>
              <a:t>Tình</a:t>
            </a:r>
            <a:r>
              <a:rPr lang="en-US" sz="4000" dirty="0"/>
              <a:t> 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trên</a:t>
            </a:r>
            <a:r>
              <a:rPr lang="en-US" sz="4000" dirty="0"/>
              <a:t> </a:t>
            </a:r>
            <a:r>
              <a:rPr lang="en-US" sz="4000" dirty="0" err="1"/>
              <a:t>nhân</a:t>
            </a:r>
            <a:r>
              <a:rPr lang="en-US" sz="4000" dirty="0"/>
              <a:t> </a:t>
            </a:r>
            <a:r>
              <a:rPr lang="en-US" sz="4000" dirty="0" err="1"/>
              <a:t>gian</a:t>
            </a:r>
            <a:r>
              <a:rPr lang="en-US" sz="4000" dirty="0"/>
              <a:t> </a:t>
            </a:r>
            <a:r>
              <a:rPr lang="en-US" sz="4000" dirty="0" err="1"/>
              <a:t>đâu</a:t>
            </a:r>
            <a:r>
              <a:rPr lang="en-US" sz="4000" dirty="0"/>
              <a:t> </a:t>
            </a:r>
            <a:r>
              <a:rPr lang="en-US" sz="4000" dirty="0" err="1"/>
              <a:t>nào</a:t>
            </a:r>
            <a:r>
              <a:rPr lang="en-US" sz="4000" dirty="0"/>
              <a:t> </a:t>
            </a:r>
            <a:r>
              <a:rPr lang="en-US" sz="4000" dirty="0" err="1"/>
              <a:t>bền</a:t>
            </a:r>
            <a:r>
              <a:rPr lang="en-US" sz="4000" dirty="0"/>
              <a:t> </a:t>
            </a:r>
            <a:r>
              <a:rPr lang="en-US" sz="4000" dirty="0" err="1"/>
              <a:t>vững</a:t>
            </a:r>
            <a:endParaRPr lang="zh-TW" altLang="en-US" sz="4000" dirty="0"/>
          </a:p>
          <a:p>
            <a:pPr algn="ctr">
              <a:buNone/>
            </a:pPr>
            <a:r>
              <a:rPr lang="en-US" sz="4000" dirty="0" err="1"/>
              <a:t>Lời</a:t>
            </a:r>
            <a:r>
              <a:rPr lang="en-US" sz="4000" dirty="0"/>
              <a:t> 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thương</a:t>
            </a:r>
            <a:r>
              <a:rPr lang="en-US" sz="4000" dirty="0"/>
              <a:t> </a:t>
            </a:r>
            <a:r>
              <a:rPr lang="en-US" sz="4000" dirty="0" err="1"/>
              <a:t>trao</a:t>
            </a:r>
            <a:r>
              <a:rPr lang="en-US" sz="4000" dirty="0"/>
              <a:t> </a:t>
            </a:r>
            <a:r>
              <a:rPr lang="en-US" sz="4000" dirty="0" err="1"/>
              <a:t>nhau</a:t>
            </a:r>
            <a:r>
              <a:rPr lang="en-US" sz="4000" dirty="0"/>
              <a:t> </a:t>
            </a:r>
            <a:r>
              <a:rPr lang="en-US" sz="4000" dirty="0" err="1"/>
              <a:t>chỉ</a:t>
            </a:r>
            <a:r>
              <a:rPr lang="en-US" sz="4000" dirty="0"/>
              <a:t> </a:t>
            </a:r>
            <a:r>
              <a:rPr lang="en-US" sz="4000" dirty="0" err="1"/>
              <a:t>là</a:t>
            </a:r>
            <a:r>
              <a:rPr lang="en-US" sz="4000" dirty="0"/>
              <a:t> </a:t>
            </a:r>
            <a:r>
              <a:rPr lang="en-US" sz="4000" dirty="0" err="1"/>
              <a:t>dối</a:t>
            </a:r>
            <a:r>
              <a:rPr lang="en-US" sz="4000" dirty="0"/>
              <a:t> </a:t>
            </a:r>
            <a:r>
              <a:rPr lang="en-US" sz="4000" dirty="0" err="1"/>
              <a:t>gian</a:t>
            </a:r>
            <a:endParaRPr lang="zh-TW" altLang="en-US" sz="4000" dirty="0"/>
          </a:p>
          <a:p>
            <a:pPr algn="ctr">
              <a:buNone/>
            </a:pPr>
            <a:r>
              <a:rPr lang="en-US" sz="4000" dirty="0" err="1"/>
              <a:t>Người</a:t>
            </a:r>
            <a:r>
              <a:rPr lang="en-US" sz="4000" dirty="0"/>
              <a:t> </a:t>
            </a:r>
            <a:r>
              <a:rPr lang="en-US" sz="4000" dirty="0" err="1"/>
              <a:t>đời</a:t>
            </a:r>
            <a:r>
              <a:rPr lang="en-US" sz="4000" dirty="0"/>
              <a:t> </a:t>
            </a:r>
            <a:r>
              <a:rPr lang="en-US" sz="4000" dirty="0" err="1"/>
              <a:t>chỉ</a:t>
            </a:r>
            <a:r>
              <a:rPr lang="en-US" sz="4000" dirty="0"/>
              <a:t> </a:t>
            </a:r>
            <a:r>
              <a:rPr lang="en-US" sz="4000" dirty="0" err="1"/>
              <a:t>xem</a:t>
            </a:r>
            <a:r>
              <a:rPr lang="en-US" sz="4000" dirty="0"/>
              <a:t> 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như</a:t>
            </a:r>
            <a:r>
              <a:rPr lang="en-US" sz="4000" dirty="0"/>
              <a:t> </a:t>
            </a:r>
            <a:r>
              <a:rPr lang="en-US" sz="4000" dirty="0" err="1"/>
              <a:t>là</a:t>
            </a:r>
            <a:r>
              <a:rPr lang="en-US" sz="4000" dirty="0"/>
              <a:t> </a:t>
            </a:r>
            <a:r>
              <a:rPr lang="en-US" sz="4000" dirty="0" err="1"/>
              <a:t>trò</a:t>
            </a:r>
            <a:r>
              <a:rPr lang="en-US" sz="4000" dirty="0"/>
              <a:t> </a:t>
            </a:r>
            <a:r>
              <a:rPr lang="en-US" sz="4000" dirty="0" err="1"/>
              <a:t>để</a:t>
            </a:r>
            <a:r>
              <a:rPr lang="en-US" sz="4000" dirty="0"/>
              <a:t> </a:t>
            </a:r>
            <a:r>
              <a:rPr lang="en-US" sz="4000" dirty="0" err="1"/>
              <a:t>chơi</a:t>
            </a:r>
            <a:endParaRPr lang="zh-TW" altLang="en-US" sz="4000" dirty="0"/>
          </a:p>
          <a:p>
            <a:pPr algn="ctr">
              <a:buNone/>
            </a:pPr>
            <a:r>
              <a:rPr lang="en-US" sz="4000" dirty="0" err="1"/>
              <a:t>Tìm</a:t>
            </a:r>
            <a:r>
              <a:rPr lang="en-US" sz="4000" dirty="0"/>
              <a:t> </a:t>
            </a:r>
            <a:r>
              <a:rPr lang="en-US" sz="4000" dirty="0" err="1"/>
              <a:t>kiếm</a:t>
            </a:r>
            <a:r>
              <a:rPr lang="en-US" sz="4000" dirty="0"/>
              <a:t> </a:t>
            </a:r>
            <a:r>
              <a:rPr lang="en-US" sz="4000" dirty="0" err="1"/>
              <a:t>đâu</a:t>
            </a:r>
            <a:r>
              <a:rPr lang="en-US" sz="4000" dirty="0"/>
              <a:t> </a:t>
            </a:r>
            <a:r>
              <a:rPr lang="en-US" sz="4000" dirty="0" err="1"/>
              <a:t>chân</a:t>
            </a:r>
            <a:r>
              <a:rPr lang="en-US" sz="4000" dirty="0"/>
              <a:t> </a:t>
            </a:r>
            <a:r>
              <a:rPr lang="en-US" sz="4000" dirty="0" err="1"/>
              <a:t>thật</a:t>
            </a:r>
            <a:r>
              <a:rPr lang="en-US" sz="4000" dirty="0"/>
              <a:t>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mãi</a:t>
            </a:r>
            <a:r>
              <a:rPr lang="en-US" sz="4000" dirty="0"/>
              <a:t> </a:t>
            </a:r>
            <a:r>
              <a:rPr lang="en-US" sz="4000" dirty="0" err="1"/>
              <a:t>mãi</a:t>
            </a:r>
            <a:r>
              <a:rPr lang="en-US" sz="4000" dirty="0"/>
              <a:t>?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 smtClean="0"/>
              <a:t>bền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000" dirty="0" err="1"/>
              <a:t>Lòng</a:t>
            </a:r>
            <a:r>
              <a:rPr lang="en-US" sz="4000" dirty="0"/>
              <a:t> con </a:t>
            </a:r>
            <a:r>
              <a:rPr lang="en-US" sz="4000" dirty="0" err="1"/>
              <a:t>đây</a:t>
            </a:r>
            <a:r>
              <a:rPr lang="en-US" sz="4000" dirty="0"/>
              <a:t> </a:t>
            </a:r>
            <a:r>
              <a:rPr lang="en-US" sz="4000" dirty="0" err="1"/>
              <a:t>luôn</a:t>
            </a:r>
            <a:r>
              <a:rPr lang="en-US" sz="4000" dirty="0"/>
              <a:t> tin 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là</a:t>
            </a:r>
            <a:r>
              <a:rPr lang="en-US" sz="4000" dirty="0"/>
              <a:t> </a:t>
            </a:r>
            <a:r>
              <a:rPr lang="en-US" sz="4000" dirty="0" err="1"/>
              <a:t>mãi</a:t>
            </a:r>
            <a:r>
              <a:rPr lang="en-US" sz="4000" dirty="0"/>
              <a:t> </a:t>
            </a:r>
            <a:r>
              <a:rPr lang="en-US" sz="4000" dirty="0" err="1"/>
              <a:t>mãi</a:t>
            </a:r>
            <a:endParaRPr lang="zh-TW" altLang="en-US" sz="4000" dirty="0"/>
          </a:p>
          <a:p>
            <a:pPr algn="ctr">
              <a:buNone/>
            </a:pPr>
            <a:r>
              <a:rPr lang="en-US" sz="4000" dirty="0" err="1"/>
              <a:t>Tình</a:t>
            </a:r>
            <a:r>
              <a:rPr lang="en-US" sz="4000" dirty="0"/>
              <a:t> </a:t>
            </a:r>
            <a:r>
              <a:rPr lang="en-US" sz="4000" dirty="0" err="1"/>
              <a:t>yêu</a:t>
            </a:r>
            <a:r>
              <a:rPr lang="en-US" sz="4000" dirty="0"/>
              <a:t> Cha ban </a:t>
            </a:r>
            <a:r>
              <a:rPr lang="en-US" sz="4000" dirty="0" err="1"/>
              <a:t>cho</a:t>
            </a:r>
            <a:r>
              <a:rPr lang="en-US" sz="4000" dirty="0"/>
              <a:t> con </a:t>
            </a:r>
            <a:r>
              <a:rPr lang="en-US" sz="4000" dirty="0" err="1"/>
              <a:t>nào</a:t>
            </a:r>
            <a:r>
              <a:rPr lang="en-US" sz="4000" dirty="0"/>
              <a:t> </a:t>
            </a:r>
            <a:r>
              <a:rPr lang="en-US" sz="4000" dirty="0" err="1"/>
              <a:t>dễ</a:t>
            </a:r>
            <a:r>
              <a:rPr lang="en-US" sz="4000" dirty="0"/>
              <a:t> </a:t>
            </a:r>
            <a:r>
              <a:rPr lang="en-US" sz="4000" dirty="0" err="1"/>
              <a:t>phai</a:t>
            </a:r>
            <a:endParaRPr lang="zh-TW" altLang="en-US" sz="4000" dirty="0"/>
          </a:p>
          <a:p>
            <a:pPr algn="ctr">
              <a:buNone/>
            </a:pPr>
            <a:r>
              <a:rPr lang="en-US" sz="4000" dirty="0" err="1"/>
              <a:t>Đường</a:t>
            </a:r>
            <a:r>
              <a:rPr lang="en-US" sz="4000" dirty="0"/>
              <a:t> </a:t>
            </a:r>
            <a:r>
              <a:rPr lang="en-US" sz="4000" dirty="0" err="1"/>
              <a:t>đời</a:t>
            </a:r>
            <a:r>
              <a:rPr lang="en-US" sz="4000" dirty="0"/>
              <a:t> </a:t>
            </a:r>
            <a:r>
              <a:rPr lang="en-US" sz="4000" dirty="0" err="1"/>
              <a:t>khó</a:t>
            </a:r>
            <a:r>
              <a:rPr lang="en-US" sz="4000" dirty="0"/>
              <a:t> </a:t>
            </a:r>
            <a:r>
              <a:rPr lang="en-US" sz="4000" dirty="0" err="1"/>
              <a:t>khăn</a:t>
            </a:r>
            <a:r>
              <a:rPr lang="en-US" sz="4000" dirty="0"/>
              <a:t> 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nhưng</a:t>
            </a:r>
            <a:r>
              <a:rPr lang="en-US" sz="4000" dirty="0" smtClean="0"/>
              <a:t> Cha </a:t>
            </a:r>
            <a:r>
              <a:rPr lang="en-US" sz="4000" dirty="0" err="1"/>
              <a:t>luôn</a:t>
            </a:r>
            <a:r>
              <a:rPr lang="en-US" sz="4000" dirty="0"/>
              <a:t> </a:t>
            </a:r>
            <a:r>
              <a:rPr lang="en-US" sz="4000" dirty="0" err="1"/>
              <a:t>hằng</a:t>
            </a:r>
            <a:r>
              <a:rPr lang="en-US" sz="4000" dirty="0"/>
              <a:t> ở </a:t>
            </a:r>
            <a:r>
              <a:rPr lang="en-US" sz="4000" dirty="0" err="1"/>
              <a:t>bên</a:t>
            </a:r>
            <a:endParaRPr lang="zh-TW" altLang="en-US" sz="4000" dirty="0"/>
          </a:p>
          <a:p>
            <a:pPr algn="ctr">
              <a:buNone/>
            </a:pPr>
            <a:r>
              <a:rPr lang="en-US" sz="4000" dirty="0" err="1"/>
              <a:t>Tình</a:t>
            </a:r>
            <a:r>
              <a:rPr lang="en-US" sz="4000" dirty="0"/>
              <a:t> 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ban </a:t>
            </a:r>
            <a:r>
              <a:rPr lang="en-US" sz="4000" dirty="0" err="1"/>
              <a:t>vững</a:t>
            </a:r>
            <a:r>
              <a:rPr lang="en-US" sz="4000" dirty="0"/>
              <a:t> </a:t>
            </a:r>
            <a:r>
              <a:rPr lang="en-US" sz="4000" dirty="0" err="1" smtClean="0"/>
              <a:t>bền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chẳng</a:t>
            </a:r>
            <a:r>
              <a:rPr lang="en-US" sz="4000" dirty="0" smtClean="0"/>
              <a:t> </a:t>
            </a:r>
            <a:r>
              <a:rPr lang="en-US" sz="4000" dirty="0" err="1"/>
              <a:t>đổi</a:t>
            </a:r>
            <a:r>
              <a:rPr lang="en-US" sz="4000" dirty="0"/>
              <a:t> </a:t>
            </a:r>
            <a:r>
              <a:rPr lang="en-US" sz="4000" dirty="0" err="1"/>
              <a:t>thay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 smtClean="0"/>
              <a:t>bền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000" dirty="0" err="1"/>
              <a:t>Nhìn</a:t>
            </a:r>
            <a:r>
              <a:rPr lang="en-US" sz="4000" dirty="0"/>
              <a:t> </a:t>
            </a:r>
            <a:r>
              <a:rPr lang="en-US" sz="4000" dirty="0" err="1"/>
              <a:t>xem</a:t>
            </a:r>
            <a:r>
              <a:rPr lang="en-US" sz="4000" dirty="0"/>
              <a:t> </a:t>
            </a:r>
            <a:r>
              <a:rPr lang="en-US" sz="4000" dirty="0" err="1"/>
              <a:t>thân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nát</a:t>
            </a:r>
            <a:r>
              <a:rPr lang="en-US" sz="4000" dirty="0"/>
              <a:t> </a:t>
            </a:r>
            <a:r>
              <a:rPr lang="en-US" sz="4000" dirty="0" smtClean="0"/>
              <a:t>tan</a:t>
            </a:r>
          </a:p>
          <a:p>
            <a:pPr algn="ctr">
              <a:buNone/>
            </a:pPr>
            <a:r>
              <a:rPr lang="en-US" sz="4000" dirty="0" err="1" smtClean="0"/>
              <a:t>thập</a:t>
            </a:r>
            <a:r>
              <a:rPr lang="en-US" sz="4000" dirty="0" smtClean="0"/>
              <a:t> </a:t>
            </a:r>
            <a:r>
              <a:rPr lang="en-US" sz="4000" dirty="0" err="1"/>
              <a:t>giá</a:t>
            </a:r>
            <a:r>
              <a:rPr lang="en-US" sz="4000" dirty="0"/>
              <a:t> </a:t>
            </a:r>
            <a:r>
              <a:rPr lang="en-US" sz="4000" dirty="0" err="1"/>
              <a:t>huyết</a:t>
            </a:r>
            <a:r>
              <a:rPr lang="en-US" sz="4000" dirty="0"/>
              <a:t> </a:t>
            </a:r>
            <a:r>
              <a:rPr lang="en-US" sz="4000" dirty="0" err="1"/>
              <a:t>tuôn</a:t>
            </a:r>
            <a:r>
              <a:rPr lang="en-US" sz="4000" dirty="0"/>
              <a:t> </a:t>
            </a:r>
            <a:r>
              <a:rPr lang="en-US" sz="4000" dirty="0" err="1"/>
              <a:t>tràn</a:t>
            </a:r>
            <a:endParaRPr lang="zh-TW" altLang="en-US" sz="4000" dirty="0"/>
          </a:p>
          <a:p>
            <a:pPr algn="ctr">
              <a:buNone/>
            </a:pPr>
            <a:r>
              <a:rPr lang="en-US" sz="4000" dirty="0" err="1"/>
              <a:t>Tay</a:t>
            </a:r>
            <a:r>
              <a:rPr lang="en-US" sz="4000" dirty="0"/>
              <a:t> </a:t>
            </a:r>
            <a:r>
              <a:rPr lang="en-US" sz="4000" dirty="0" err="1"/>
              <a:t>mang</a:t>
            </a:r>
            <a:r>
              <a:rPr lang="en-US" sz="4000" dirty="0"/>
              <a:t> </a:t>
            </a:r>
            <a:r>
              <a:rPr lang="en-US" sz="4000" dirty="0" err="1"/>
              <a:t>dấu</a:t>
            </a:r>
            <a:r>
              <a:rPr lang="en-US" sz="4000" dirty="0"/>
              <a:t> </a:t>
            </a:r>
            <a:r>
              <a:rPr lang="en-US" sz="4000" dirty="0" err="1" smtClean="0"/>
              <a:t>đinh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gánh</a:t>
            </a:r>
            <a:r>
              <a:rPr lang="en-US" sz="4000" dirty="0" smtClean="0"/>
              <a:t> </a:t>
            </a:r>
            <a:r>
              <a:rPr lang="en-US" sz="4000" dirty="0" err="1"/>
              <a:t>tất</a:t>
            </a:r>
            <a:r>
              <a:rPr lang="en-US" sz="4000" dirty="0"/>
              <a:t> </a:t>
            </a:r>
            <a:r>
              <a:rPr lang="en-US" sz="4000" dirty="0" err="1"/>
              <a:t>cả</a:t>
            </a:r>
            <a:r>
              <a:rPr lang="en-US" sz="4000" dirty="0"/>
              <a:t> </a:t>
            </a:r>
            <a:r>
              <a:rPr lang="en-US" sz="4000" dirty="0" err="1"/>
              <a:t>tội</a:t>
            </a:r>
            <a:r>
              <a:rPr lang="en-US" sz="4000" dirty="0"/>
              <a:t> </a:t>
            </a:r>
            <a:r>
              <a:rPr lang="en-US" sz="4000" dirty="0" err="1"/>
              <a:t>lỗi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</a:t>
            </a:r>
            <a:r>
              <a:rPr lang="en-US" sz="4000" dirty="0" smtClean="0"/>
              <a:t>con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 smtClean="0"/>
              <a:t>bền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000" dirty="0" err="1"/>
              <a:t>Ngài</a:t>
            </a:r>
            <a:r>
              <a:rPr lang="en-US" sz="4000" dirty="0"/>
              <a:t> </a:t>
            </a:r>
            <a:r>
              <a:rPr lang="en-US" sz="4000" dirty="0" err="1"/>
              <a:t>yêu</a:t>
            </a:r>
            <a:r>
              <a:rPr lang="en-US" sz="4000" dirty="0"/>
              <a:t> con </a:t>
            </a:r>
            <a:r>
              <a:rPr lang="en-US" sz="4000" dirty="0" err="1"/>
              <a:t>vô</a:t>
            </a:r>
            <a:r>
              <a:rPr lang="en-US" sz="4000" dirty="0"/>
              <a:t> </a:t>
            </a:r>
            <a:r>
              <a:rPr lang="en-US" sz="4000" dirty="0" err="1" smtClean="0"/>
              <a:t>cùng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thế</a:t>
            </a:r>
            <a:r>
              <a:rPr lang="en-US" sz="4000" dirty="0" smtClean="0"/>
              <a:t> </a:t>
            </a:r>
            <a:r>
              <a:rPr lang="en-US" sz="4000" dirty="0" err="1"/>
              <a:t>gian</a:t>
            </a:r>
            <a:r>
              <a:rPr lang="en-US" sz="4000" dirty="0"/>
              <a:t> </a:t>
            </a:r>
            <a:r>
              <a:rPr lang="en-US" sz="4000" dirty="0" err="1"/>
              <a:t>ai</a:t>
            </a:r>
            <a:r>
              <a:rPr lang="en-US" sz="4000" dirty="0"/>
              <a:t> </a:t>
            </a:r>
            <a:r>
              <a:rPr lang="en-US" sz="4000" dirty="0" err="1"/>
              <a:t>nào</a:t>
            </a:r>
            <a:r>
              <a:rPr lang="en-US" sz="4000" dirty="0"/>
              <a:t> </a:t>
            </a:r>
            <a:r>
              <a:rPr lang="en-US" sz="4000" dirty="0" err="1"/>
              <a:t>sánh</a:t>
            </a:r>
            <a:r>
              <a:rPr lang="en-US" sz="4000" dirty="0"/>
              <a:t> </a:t>
            </a:r>
            <a:r>
              <a:rPr lang="en-US" sz="4000" dirty="0" err="1"/>
              <a:t>bằng</a:t>
            </a:r>
            <a:endParaRPr lang="zh-TW" altLang="en-US" sz="4000" dirty="0"/>
          </a:p>
          <a:p>
            <a:pPr algn="ctr">
              <a:buNone/>
            </a:pPr>
            <a:r>
              <a:rPr lang="en-US" sz="4000" dirty="0" err="1"/>
              <a:t>Ngài</a:t>
            </a:r>
            <a:r>
              <a:rPr lang="en-US" sz="4000" dirty="0"/>
              <a:t> </a:t>
            </a:r>
            <a:r>
              <a:rPr lang="en-US" sz="4000" dirty="0" err="1"/>
              <a:t>đã</a:t>
            </a:r>
            <a:r>
              <a:rPr lang="en-US" sz="4000" dirty="0"/>
              <a:t> </a:t>
            </a:r>
            <a:r>
              <a:rPr lang="en-US" sz="4000" dirty="0" err="1"/>
              <a:t>đến</a:t>
            </a:r>
            <a:r>
              <a:rPr lang="en-US" sz="4000" dirty="0"/>
              <a:t> </a:t>
            </a:r>
            <a:r>
              <a:rPr lang="en-US" sz="4000" dirty="0" err="1"/>
              <a:t>trong</a:t>
            </a:r>
            <a:r>
              <a:rPr lang="en-US" sz="4000" dirty="0"/>
              <a:t> </a:t>
            </a:r>
            <a:r>
              <a:rPr lang="en-US" sz="4000" dirty="0" err="1"/>
              <a:t>cuộc</a:t>
            </a:r>
            <a:r>
              <a:rPr lang="en-US" sz="4000" dirty="0"/>
              <a:t> </a:t>
            </a:r>
            <a:r>
              <a:rPr lang="en-US" sz="4000" dirty="0" err="1" smtClean="0"/>
              <a:t>đời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cho</a:t>
            </a:r>
            <a:r>
              <a:rPr lang="en-US" sz="4000" dirty="0" smtClean="0"/>
              <a:t> </a:t>
            </a:r>
            <a:r>
              <a:rPr lang="en-US" sz="4000" dirty="0" err="1"/>
              <a:t>lòng</a:t>
            </a:r>
            <a:r>
              <a:rPr lang="en-US" sz="4000" dirty="0"/>
              <a:t> con </a:t>
            </a:r>
            <a:r>
              <a:rPr lang="en-US" sz="4000" dirty="0" err="1"/>
              <a:t>đổi</a:t>
            </a:r>
            <a:r>
              <a:rPr lang="en-US" sz="4000" dirty="0"/>
              <a:t> </a:t>
            </a:r>
            <a:r>
              <a:rPr lang="en-US" sz="4000" dirty="0" err="1"/>
              <a:t>mới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 smtClean="0"/>
              <a:t>bền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000" dirty="0" err="1"/>
              <a:t>Nguyện</a:t>
            </a:r>
            <a:r>
              <a:rPr lang="en-US" sz="4000" dirty="0"/>
              <a:t> </a:t>
            </a:r>
            <a:r>
              <a:rPr lang="en-US" sz="4000" dirty="0" err="1"/>
              <a:t>xin</a:t>
            </a:r>
            <a:r>
              <a:rPr lang="en-US" sz="4000" dirty="0"/>
              <a:t> </a:t>
            </a:r>
            <a:r>
              <a:rPr lang="en-US" sz="4000" dirty="0" err="1"/>
              <a:t>dâng</a:t>
            </a:r>
            <a:r>
              <a:rPr lang="en-US" sz="4000" dirty="0"/>
              <a:t> </a:t>
            </a:r>
            <a:r>
              <a:rPr lang="en-US" sz="4000" dirty="0" err="1"/>
              <a:t>lên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cả</a:t>
            </a:r>
            <a:r>
              <a:rPr lang="en-US" sz="4000" dirty="0" smtClean="0"/>
              <a:t> </a:t>
            </a:r>
            <a:r>
              <a:rPr lang="en-US" sz="4000" dirty="0" err="1"/>
              <a:t>đời</a:t>
            </a:r>
            <a:r>
              <a:rPr lang="en-US" sz="4000" dirty="0"/>
              <a:t> </a:t>
            </a:r>
            <a:r>
              <a:rPr lang="en-US" sz="4000" dirty="0" err="1"/>
              <a:t>sống</a:t>
            </a:r>
            <a:r>
              <a:rPr lang="en-US" sz="4000" dirty="0"/>
              <a:t> con </a:t>
            </a:r>
            <a:r>
              <a:rPr lang="en-US" sz="4000" dirty="0" err="1"/>
              <a:t>hôm</a:t>
            </a:r>
            <a:r>
              <a:rPr lang="en-US" sz="4000" dirty="0"/>
              <a:t> </a:t>
            </a:r>
            <a:r>
              <a:rPr lang="en-US" sz="4000" dirty="0" smtClean="0"/>
              <a:t>nay</a:t>
            </a:r>
            <a:endParaRPr lang="zh-TW" altLang="en-US" sz="4000" dirty="0"/>
          </a:p>
          <a:p>
            <a:pPr algn="ctr">
              <a:buNone/>
            </a:pPr>
            <a:r>
              <a:rPr lang="en-US" sz="4000" dirty="0" err="1"/>
              <a:t>Đi</a:t>
            </a:r>
            <a:r>
              <a:rPr lang="en-US" sz="4000" dirty="0"/>
              <a:t> </a:t>
            </a:r>
            <a:r>
              <a:rPr lang="en-US" sz="4000" dirty="0" err="1"/>
              <a:t>với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mỗi</a:t>
            </a:r>
            <a:r>
              <a:rPr lang="en-US" sz="4000" dirty="0"/>
              <a:t> </a:t>
            </a:r>
            <a:r>
              <a:rPr lang="en-US" sz="4000" dirty="0" err="1" smtClean="0"/>
              <a:t>ngày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mỗi</a:t>
            </a:r>
            <a:r>
              <a:rPr lang="en-US" sz="4000" dirty="0" smtClean="0"/>
              <a:t> </a:t>
            </a:r>
            <a:r>
              <a:rPr lang="en-US" sz="4000" dirty="0" err="1"/>
              <a:t>bước</a:t>
            </a:r>
            <a:r>
              <a:rPr lang="en-US" sz="4000" dirty="0"/>
              <a:t> </a:t>
            </a:r>
            <a:r>
              <a:rPr lang="en-US" sz="4000" dirty="0" err="1"/>
              <a:t>lòng</a:t>
            </a:r>
            <a:r>
              <a:rPr lang="en-US" sz="4000" dirty="0"/>
              <a:t> </a:t>
            </a:r>
            <a:r>
              <a:rPr lang="en-US" sz="4000" dirty="0" err="1"/>
              <a:t>luôn</a:t>
            </a:r>
            <a:r>
              <a:rPr lang="en-US" sz="4000" dirty="0"/>
              <a:t> </a:t>
            </a:r>
            <a:r>
              <a:rPr lang="en-US" sz="4000" dirty="0" err="1"/>
              <a:t>tín</a:t>
            </a:r>
            <a:r>
              <a:rPr lang="en-US" sz="4000" dirty="0"/>
              <a:t> </a:t>
            </a:r>
            <a:r>
              <a:rPr lang="en-US" sz="4000" dirty="0" err="1"/>
              <a:t>trung</a:t>
            </a:r>
            <a:endParaRPr lang="zh-TW" altLang="en-US" sz="4000" dirty="0"/>
          </a:p>
          <a:p>
            <a:pPr algn="ctr">
              <a:buNone/>
            </a:pPr>
            <a:r>
              <a:rPr lang="en-US" sz="4000" dirty="0" err="1"/>
              <a:t>Rao</a:t>
            </a:r>
            <a:r>
              <a:rPr lang="en-US" sz="4000" dirty="0"/>
              <a:t> </a:t>
            </a:r>
            <a:r>
              <a:rPr lang="en-US" sz="4000" dirty="0" err="1"/>
              <a:t>ra</a:t>
            </a:r>
            <a:r>
              <a:rPr lang="en-US" sz="4000" dirty="0"/>
              <a:t> </a:t>
            </a:r>
            <a:r>
              <a:rPr lang="en-US" sz="4000" dirty="0" err="1"/>
              <a:t>danh</a:t>
            </a:r>
            <a:r>
              <a:rPr lang="en-US" sz="4000" dirty="0"/>
              <a:t> </a:t>
            </a:r>
            <a:r>
              <a:rPr lang="en-US" sz="4000" dirty="0" err="1"/>
              <a:t>Ngài</a:t>
            </a:r>
            <a:r>
              <a:rPr lang="en-US" sz="4000" dirty="0"/>
              <a:t> </a:t>
            </a:r>
            <a:r>
              <a:rPr lang="en-US" sz="4000" dirty="0" err="1"/>
              <a:t>để</a:t>
            </a:r>
            <a:r>
              <a:rPr lang="en-US" sz="4000" dirty="0"/>
              <a:t> </a:t>
            </a:r>
            <a:r>
              <a:rPr lang="en-US" sz="4000" dirty="0" err="1"/>
              <a:t>thế</a:t>
            </a:r>
            <a:r>
              <a:rPr lang="en-US" sz="4000" dirty="0"/>
              <a:t> </a:t>
            </a:r>
            <a:r>
              <a:rPr lang="en-US" sz="4000" dirty="0" err="1"/>
              <a:t>gia</a:t>
            </a:r>
            <a:r>
              <a:rPr lang="en-US" sz="4000" dirty="0"/>
              <a:t> </a:t>
            </a:r>
            <a:r>
              <a:rPr lang="en-US" sz="4000" dirty="0" err="1"/>
              <a:t>được</a:t>
            </a:r>
            <a:r>
              <a:rPr lang="en-US" sz="4000" dirty="0"/>
              <a:t> </a:t>
            </a:r>
            <a:r>
              <a:rPr lang="en-US" sz="4000" dirty="0" err="1"/>
              <a:t>biết</a:t>
            </a:r>
            <a:r>
              <a:rPr lang="en-US" sz="4000" dirty="0"/>
              <a:t> </a:t>
            </a:r>
            <a:r>
              <a:rPr lang="en-US" sz="4000" dirty="0" err="1"/>
              <a:t>rằng</a:t>
            </a:r>
            <a:endParaRPr lang="zh-TW" altLang="en-US" sz="4000" dirty="0"/>
          </a:p>
          <a:p>
            <a:pPr algn="ctr">
              <a:buNone/>
            </a:pPr>
            <a:r>
              <a:rPr lang="en-US" sz="4000" dirty="0" err="1"/>
              <a:t>Tình</a:t>
            </a:r>
            <a:r>
              <a:rPr lang="en-US" sz="4000" dirty="0"/>
              <a:t> 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luôn</a:t>
            </a:r>
            <a:r>
              <a:rPr lang="en-US" sz="4000" dirty="0"/>
              <a:t> </a:t>
            </a:r>
            <a:r>
              <a:rPr lang="en-US" sz="4000" dirty="0" err="1"/>
              <a:t>vững</a:t>
            </a:r>
            <a:r>
              <a:rPr lang="en-US" sz="4000" dirty="0"/>
              <a:t> </a:t>
            </a:r>
            <a:r>
              <a:rPr lang="en-US" sz="4000" dirty="0" err="1" smtClean="0"/>
              <a:t>bền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chẳng</a:t>
            </a:r>
            <a:r>
              <a:rPr lang="en-US" sz="4000" dirty="0" smtClean="0"/>
              <a:t> </a:t>
            </a:r>
            <a:r>
              <a:rPr lang="en-US" sz="4000" dirty="0" err="1"/>
              <a:t>đổi</a:t>
            </a:r>
            <a:r>
              <a:rPr lang="en-US" sz="4000" dirty="0"/>
              <a:t> </a:t>
            </a:r>
            <a:r>
              <a:rPr lang="en-US" sz="4000" dirty="0" err="1"/>
              <a:t>thay</a:t>
            </a:r>
            <a:endParaRPr lang="zh-TW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5</TotalTime>
  <Words>179</Words>
  <Application>Microsoft Office PowerPoint</Application>
  <PresentationFormat>如螢幕大小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佈景主題6</vt:lpstr>
      <vt:lpstr>Tình yêu vững bền</vt:lpstr>
      <vt:lpstr>Tình yêu vững bền</vt:lpstr>
      <vt:lpstr>Tình yêu vững bền</vt:lpstr>
      <vt:lpstr>Tình yêu vững bền</vt:lpstr>
      <vt:lpstr>Tình yêu vững bền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Tình yêu vững bền</dc:title>
  <dc:creator>大唐</dc:creator>
  <cp:lastModifiedBy>大唐</cp:lastModifiedBy>
  <cp:revision>2</cp:revision>
  <dcterms:created xsi:type="dcterms:W3CDTF">2016-07-23T13:07:27Z</dcterms:created>
  <dcterms:modified xsi:type="dcterms:W3CDTF">2016-07-23T13:12:56Z</dcterms:modified>
</cp:coreProperties>
</file>