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33E1D10-E44F-496C-85B0-6D067E18F7F8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AEB422F-4C46-48EA-B9D7-4B898ED447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E1D10-E44F-496C-85B0-6D067E18F7F8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B422F-4C46-48EA-B9D7-4B898ED447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E1D10-E44F-496C-85B0-6D067E18F7F8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B422F-4C46-48EA-B9D7-4B898ED447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E1D10-E44F-496C-85B0-6D067E18F7F8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B422F-4C46-48EA-B9D7-4B898ED447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E1D10-E44F-496C-85B0-6D067E18F7F8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B422F-4C46-48EA-B9D7-4B898ED447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E1D10-E44F-496C-85B0-6D067E18F7F8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B422F-4C46-48EA-B9D7-4B898ED447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E1D10-E44F-496C-85B0-6D067E18F7F8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B422F-4C46-48EA-B9D7-4B898ED447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E1D10-E44F-496C-85B0-6D067E18F7F8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B422F-4C46-48EA-B9D7-4B898ED447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E1D10-E44F-496C-85B0-6D067E18F7F8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B422F-4C46-48EA-B9D7-4B898ED447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E1D10-E44F-496C-85B0-6D067E18F7F8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B422F-4C46-48EA-B9D7-4B898ED447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E1D10-E44F-496C-85B0-6D067E18F7F8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B422F-4C46-48EA-B9D7-4B898ED447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F33E1D10-E44F-496C-85B0-6D067E18F7F8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0AEB422F-4C46-48EA-B9D7-4B898ED447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Tâm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Với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4400" dirty="0" err="1" smtClean="0"/>
              <a:t>Khi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tôi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đi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với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Ngài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hầu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việc</a:t>
            </a:r>
            <a:r>
              <a:rPr lang="en-US" altLang="zh-TW" sz="4400" dirty="0" smtClean="0"/>
              <a:t> Cha </a:t>
            </a:r>
            <a:r>
              <a:rPr lang="en-US" altLang="zh-TW" sz="4400" dirty="0" err="1" smtClean="0"/>
              <a:t>chí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ái</a:t>
            </a: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err="1" smtClean="0"/>
              <a:t>Cuộc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đời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này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không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dễ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dàng</a:t>
            </a:r>
            <a:r>
              <a:rPr lang="en-US" altLang="zh-TW" sz="4400" dirty="0" smtClean="0"/>
              <a:t> </a:t>
            </a:r>
          </a:p>
          <a:p>
            <a:pPr algn="ctr">
              <a:buNone/>
            </a:pPr>
            <a:r>
              <a:rPr lang="en-US" altLang="zh-TW" sz="4400" dirty="0" smtClean="0"/>
              <a:t>hay </a:t>
            </a:r>
            <a:r>
              <a:rPr lang="en-US" altLang="zh-TW" sz="4400" dirty="0" err="1" smtClean="0"/>
              <a:t>luôn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tươi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sáng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tâm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hồn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tôi</a:t>
            </a:r>
            <a:endParaRPr lang="en-US" altLang="zh-TW" sz="4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Tâm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Với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dirty="0" smtClean="0"/>
              <a:t>Qua </a:t>
            </a:r>
            <a:r>
              <a:rPr lang="en-US" altLang="zh-TW" sz="4400" dirty="0" err="1" smtClean="0"/>
              <a:t>bao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nhiêu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tháng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ngày</a:t>
            </a: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err="1" smtClean="0"/>
              <a:t>lòng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mừng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vui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có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Chúa</a:t>
            </a: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err="1" smtClean="0"/>
              <a:t>Dựa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vào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chính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Chúa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Giê-xu</a:t>
            </a:r>
            <a:endParaRPr lang="en-US" altLang="zh-TW" sz="4400" dirty="0"/>
          </a:p>
          <a:p>
            <a:pPr algn="ctr">
              <a:buNone/>
            </a:pPr>
            <a:r>
              <a:rPr lang="en-US" altLang="zh-TW" sz="4400" dirty="0" err="1" smtClean="0"/>
              <a:t>Ngài</a:t>
            </a:r>
            <a:r>
              <a:rPr lang="en-US" altLang="zh-TW" sz="4400" dirty="0" smtClean="0"/>
              <a:t> ban </a:t>
            </a:r>
            <a:r>
              <a:rPr lang="en-US" altLang="zh-TW" sz="4400" dirty="0" err="1" smtClean="0"/>
              <a:t>sức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sống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luôn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tràn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đầy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Tâm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Với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dirty="0" err="1" smtClean="0"/>
              <a:t>Tâm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giao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với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Giê</a:t>
            </a:r>
            <a:r>
              <a:rPr lang="en-US" altLang="zh-TW" sz="4400" dirty="0" smtClean="0"/>
              <a:t>-</a:t>
            </a:r>
            <a:r>
              <a:rPr lang="en-US" altLang="zh-TW" sz="4400" dirty="0" err="1" smtClean="0"/>
              <a:t>xu</a:t>
            </a:r>
            <a:endParaRPr lang="en-US" altLang="zh-TW" sz="4400" dirty="0"/>
          </a:p>
          <a:p>
            <a:pPr algn="ctr">
              <a:buNone/>
            </a:pPr>
            <a:r>
              <a:rPr lang="en-US" altLang="zh-TW" sz="4400" dirty="0" err="1" smtClean="0"/>
              <a:t>để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xin</a:t>
            </a:r>
            <a:r>
              <a:rPr lang="en-US" altLang="zh-TW" sz="4400" dirty="0" smtClean="0"/>
              <a:t> Cha </a:t>
            </a:r>
            <a:r>
              <a:rPr lang="en-US" altLang="zh-TW" sz="4400" dirty="0" err="1" smtClean="0"/>
              <a:t>Ngài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dẫn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dắt</a:t>
            </a: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err="1" smtClean="0"/>
              <a:t>Sống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với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Chúa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Giê</a:t>
            </a:r>
            <a:r>
              <a:rPr lang="en-US" altLang="zh-TW" sz="4400" dirty="0" smtClean="0"/>
              <a:t>-</a:t>
            </a:r>
            <a:r>
              <a:rPr lang="en-US" altLang="zh-TW" sz="4400" dirty="0" err="1" smtClean="0"/>
              <a:t>xu</a:t>
            </a: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err="1" smtClean="0"/>
              <a:t>Ôi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tâm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hồn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thỏa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vui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Tâm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Với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dirty="0" err="1" smtClean="0"/>
              <a:t>Chúc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tán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Chúa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Giê</a:t>
            </a:r>
            <a:r>
              <a:rPr lang="en-US" altLang="zh-TW" sz="4400" dirty="0" smtClean="0"/>
              <a:t>-</a:t>
            </a:r>
            <a:r>
              <a:rPr lang="en-US" altLang="zh-TW" sz="4400" dirty="0" err="1" smtClean="0"/>
              <a:t>xu</a:t>
            </a:r>
            <a:endParaRPr lang="en-US" altLang="zh-TW" sz="4400" dirty="0"/>
          </a:p>
          <a:p>
            <a:pPr algn="ctr">
              <a:buNone/>
            </a:pPr>
            <a:r>
              <a:rPr lang="en-US" altLang="zh-TW" sz="4400" dirty="0" err="1" smtClean="0"/>
              <a:t>Danh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Ngài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hằng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còn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mãi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mãi</a:t>
            </a: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err="1" smtClean="0"/>
              <a:t>Lòng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nguyện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hiến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theo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chân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Ngài</a:t>
            </a: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err="1" smtClean="0"/>
              <a:t>Đem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tình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yêu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đến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cho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mọi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nơi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Tâm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Với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dirty="0" err="1" smtClean="0"/>
              <a:t>Tâm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tư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tôi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bất</a:t>
            </a:r>
            <a:r>
              <a:rPr lang="en-US" altLang="zh-TW" sz="4400" dirty="0" smtClean="0"/>
              <a:t> an</a:t>
            </a:r>
          </a:p>
          <a:p>
            <a:pPr algn="ctr">
              <a:buNone/>
            </a:pPr>
            <a:r>
              <a:rPr lang="en-US" altLang="zh-TW" sz="4400" dirty="0" err="1" smtClean="0"/>
              <a:t>Thường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gặp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bao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sóng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gió</a:t>
            </a: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err="1" smtClean="0"/>
              <a:t>Lòng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phiền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ưu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bao</a:t>
            </a:r>
            <a:r>
              <a:rPr lang="en-US" altLang="zh-TW" sz="4400" dirty="0" smtClean="0"/>
              <a:t> lo </a:t>
            </a:r>
            <a:r>
              <a:rPr lang="en-US" altLang="zh-TW" sz="4400" dirty="0" err="1" smtClean="0"/>
              <a:t>buồn</a:t>
            </a: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err="1" smtClean="0"/>
              <a:t>Vì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không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ai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hiểu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tấm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lòng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tôi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Tâm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Với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dirty="0" smtClean="0"/>
              <a:t>Cha </a:t>
            </a:r>
            <a:r>
              <a:rPr lang="en-US" altLang="zh-TW" sz="4400" dirty="0" err="1" smtClean="0"/>
              <a:t>thương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nhắc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nhở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tôi</a:t>
            </a:r>
            <a:endParaRPr lang="en-US" altLang="zh-TW" sz="4400" dirty="0"/>
          </a:p>
          <a:p>
            <a:pPr algn="ctr">
              <a:buNone/>
            </a:pPr>
            <a:r>
              <a:rPr lang="en-US" altLang="zh-TW" sz="4400" dirty="0" err="1" smtClean="0"/>
              <a:t>Ngài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từng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chịu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cô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đơn</a:t>
            </a: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err="1" smtClean="0"/>
              <a:t>Lòng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nguyện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xin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Chúa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Giê</a:t>
            </a:r>
            <a:r>
              <a:rPr lang="en-US" altLang="zh-TW" sz="4400" dirty="0" smtClean="0"/>
              <a:t>-</a:t>
            </a:r>
            <a:r>
              <a:rPr lang="en-US" altLang="zh-TW" sz="4400" dirty="0" err="1" smtClean="0"/>
              <a:t>xu</a:t>
            </a: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smtClean="0"/>
              <a:t>Ban </a:t>
            </a:r>
            <a:r>
              <a:rPr lang="en-US" altLang="zh-TW" sz="4400" dirty="0" err="1" smtClean="0"/>
              <a:t>ơn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đắc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thắng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trong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từng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ngày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Tâm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Với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dirty="0" err="1" smtClean="0"/>
              <a:t>Tâm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giao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với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Giê</a:t>
            </a:r>
            <a:r>
              <a:rPr lang="en-US" altLang="zh-TW" sz="4400" dirty="0" smtClean="0"/>
              <a:t>-</a:t>
            </a:r>
            <a:r>
              <a:rPr lang="en-US" altLang="zh-TW" sz="4400" dirty="0" err="1" smtClean="0"/>
              <a:t>xu</a:t>
            </a:r>
            <a:endParaRPr lang="en-US" altLang="zh-TW" sz="4400" dirty="0"/>
          </a:p>
          <a:p>
            <a:pPr algn="ctr">
              <a:buNone/>
            </a:pPr>
            <a:r>
              <a:rPr lang="en-US" altLang="zh-TW" sz="4400" dirty="0" err="1" smtClean="0"/>
              <a:t>để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xin</a:t>
            </a:r>
            <a:r>
              <a:rPr lang="en-US" altLang="zh-TW" sz="4400" dirty="0" smtClean="0"/>
              <a:t> Cha </a:t>
            </a:r>
            <a:r>
              <a:rPr lang="en-US" altLang="zh-TW" sz="4400" dirty="0" err="1" smtClean="0"/>
              <a:t>Ngài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dẫn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dắt</a:t>
            </a: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err="1" smtClean="0"/>
              <a:t>Sống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với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Chúa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Giê</a:t>
            </a:r>
            <a:r>
              <a:rPr lang="en-US" altLang="zh-TW" sz="4400" dirty="0" smtClean="0"/>
              <a:t>-</a:t>
            </a:r>
            <a:r>
              <a:rPr lang="en-US" altLang="zh-TW" sz="4400" dirty="0" err="1" smtClean="0"/>
              <a:t>xu</a:t>
            </a: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err="1" smtClean="0"/>
              <a:t>Ôi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tâm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hồn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thỏa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vui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Tâm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Với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dirty="0" err="1" smtClean="0"/>
              <a:t>Chúc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tán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Chúa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Giê</a:t>
            </a:r>
            <a:r>
              <a:rPr lang="en-US" altLang="zh-TW" sz="4400" dirty="0" smtClean="0"/>
              <a:t>-</a:t>
            </a:r>
            <a:r>
              <a:rPr lang="en-US" altLang="zh-TW" sz="4400" dirty="0" err="1" smtClean="0"/>
              <a:t>xu</a:t>
            </a:r>
            <a:endParaRPr lang="en-US" altLang="zh-TW" sz="4400" dirty="0"/>
          </a:p>
          <a:p>
            <a:pPr algn="ctr">
              <a:buNone/>
            </a:pPr>
            <a:r>
              <a:rPr lang="en-US" altLang="zh-TW" sz="4400" dirty="0" err="1" smtClean="0"/>
              <a:t>Danh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Ngài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hằng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còn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mãi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mãi</a:t>
            </a: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err="1" smtClean="0"/>
              <a:t>Lòng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nguyện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hiến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theo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chân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Ngài</a:t>
            </a:r>
            <a:endParaRPr lang="en-US" altLang="zh-TW" sz="4400" dirty="0" smtClean="0"/>
          </a:p>
          <a:p>
            <a:pPr algn="ctr">
              <a:buNone/>
            </a:pPr>
            <a:r>
              <a:rPr lang="en-US" altLang="zh-TW" sz="4400" dirty="0" err="1" smtClean="0"/>
              <a:t>Đem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tình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yêu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đến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cho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mọi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nơi</a:t>
            </a:r>
            <a:endParaRPr lang="zh-TW" alt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6</TotalTime>
  <Words>206</Words>
  <Application>Microsoft Office PowerPoint</Application>
  <PresentationFormat>如螢幕大小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佈景主題4</vt:lpstr>
      <vt:lpstr>Tâm Giao Với Giê-Xu</vt:lpstr>
      <vt:lpstr>Tâm Giao Với Giê-Xu</vt:lpstr>
      <vt:lpstr>Tâm Giao Với Giê-Xu</vt:lpstr>
      <vt:lpstr>Tâm Giao Với Giê-Xu</vt:lpstr>
      <vt:lpstr>Tâm Giao Với Giê-Xu</vt:lpstr>
      <vt:lpstr>Tâm Giao Với Giê-Xu</vt:lpstr>
      <vt:lpstr>Tâm Giao Với Giê-Xu</vt:lpstr>
      <vt:lpstr>Tâm Giao Với Giê-Xu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大唐</dc:creator>
  <cp:lastModifiedBy>大唐</cp:lastModifiedBy>
  <cp:revision>2</cp:revision>
  <dcterms:created xsi:type="dcterms:W3CDTF">2016-01-23T11:49:56Z</dcterms:created>
  <dcterms:modified xsi:type="dcterms:W3CDTF">2016-01-23T12:16:17Z</dcterms:modified>
</cp:coreProperties>
</file>