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0CE77C7-3B2E-4D25-A006-0662F33E9C55}" type="datetimeFigureOut">
              <a:rPr lang="zh-TW" altLang="en-US" smtClean="0"/>
              <a:t>2014/9/26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DF5C09-FB2B-4171-A2DD-580C5391EAE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VỀ BÊN CHÚA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Từng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dài</a:t>
            </a:r>
            <a:r>
              <a:rPr lang="en-US" altLang="zh-TW" sz="4000" dirty="0" smtClean="0"/>
              <a:t> con </a:t>
            </a:r>
            <a:r>
              <a:rPr lang="en-US" altLang="zh-TW" sz="4000" dirty="0" err="1" smtClean="0"/>
              <a:t>bước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đi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Mãi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mê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khổ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đau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muộn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phiền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Ngày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lại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ngày</a:t>
            </a:r>
            <a:r>
              <a:rPr lang="en-US" altLang="zh-TW" sz="4000" dirty="0" smtClean="0"/>
              <a:t> con </a:t>
            </a:r>
            <a:r>
              <a:rPr lang="en-US" altLang="zh-TW" sz="4000" dirty="0" err="1" smtClean="0"/>
              <a:t>lẽ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loi</a:t>
            </a:r>
          </a:p>
          <a:p>
            <a:pPr algn="ctr">
              <a:buNone/>
            </a:pPr>
            <a:r>
              <a:rPr lang="vi-VN" altLang="zh-TW" sz="4000" dirty="0" smtClean="0"/>
              <a:t>Ư</a:t>
            </a:r>
            <a:r>
              <a:rPr lang="en-US" altLang="zh-TW" sz="4000" dirty="0" err="1" smtClean="0"/>
              <a:t>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sẽ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ai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gần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VỀ BÊN CHÚA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Lòng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nặng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nề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cuộc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thật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nhiều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đau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thương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thâm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tâm</a:t>
            </a:r>
            <a:r>
              <a:rPr lang="en-US" altLang="zh-TW" sz="4000" dirty="0" smtClean="0"/>
              <a:t> con </a:t>
            </a:r>
            <a:r>
              <a:rPr lang="en-US" altLang="zh-TW" sz="4000" dirty="0" err="1" smtClean="0"/>
              <a:t>đây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Vẫn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luôn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khát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khao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Có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ai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nâng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đỡ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dắt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dìu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VỀ BÊN CHÚA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Rồi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một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ngày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nhẹ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nhàng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Ngại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lại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r>
              <a:rPr lang="en-US" altLang="zh-TW" sz="4000" dirty="0" smtClean="0"/>
              <a:t> con</a:t>
            </a:r>
          </a:p>
          <a:p>
            <a:pPr algn="ctr">
              <a:buNone/>
            </a:pPr>
            <a:r>
              <a:rPr lang="en-US" altLang="zh-TW" sz="4000" dirty="0" err="1" smtClean="0"/>
              <a:t>Dịu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dàng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Ngài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chọn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vòng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tay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ôm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lấy</a:t>
            </a:r>
            <a:r>
              <a:rPr lang="en-US" altLang="zh-TW" sz="4000" dirty="0" smtClean="0"/>
              <a:t> con</a:t>
            </a:r>
          </a:p>
          <a:p>
            <a:pPr algn="ctr">
              <a:buNone/>
            </a:pPr>
            <a:r>
              <a:rPr lang="en-US" altLang="zh-TW" sz="4000" dirty="0" err="1" smtClean="0"/>
              <a:t>Yêu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thương</a:t>
            </a:r>
            <a:r>
              <a:rPr lang="en-US" altLang="zh-TW" sz="4000" dirty="0" smtClean="0"/>
              <a:t> Cha </a:t>
            </a:r>
            <a:r>
              <a:rPr lang="en-US" altLang="zh-TW" sz="4000" dirty="0" err="1" smtClean="0"/>
              <a:t>phán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smtClean="0"/>
              <a:t>Con </a:t>
            </a:r>
            <a:r>
              <a:rPr lang="en-US" altLang="zh-TW" sz="4000" dirty="0" err="1" smtClean="0"/>
              <a:t>hãy</a:t>
            </a:r>
            <a:r>
              <a:rPr lang="en-US" altLang="zh-TW" sz="4000" dirty="0" smtClean="0"/>
              <a:t> quay </a:t>
            </a:r>
            <a:r>
              <a:rPr lang="en-US" altLang="zh-TW" sz="4000" dirty="0" err="1" smtClean="0"/>
              <a:t>về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VỀ BÊN CHÚA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Về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sẽ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gánh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hết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nỗi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đau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Và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khốn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khó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nước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mắt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Xóa</a:t>
            </a:r>
            <a:r>
              <a:rPr lang="en-US" altLang="zh-TW" sz="4000" dirty="0" smtClean="0"/>
              <a:t> tan </a:t>
            </a:r>
            <a:r>
              <a:rPr lang="en-US" altLang="zh-TW" sz="4000" dirty="0" err="1" smtClean="0"/>
              <a:t>tội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lỗi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dấu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kín</a:t>
            </a:r>
            <a:r>
              <a:rPr lang="en-US" altLang="zh-TW" sz="4000" dirty="0" smtClean="0"/>
              <a:t> </a:t>
            </a:r>
          </a:p>
          <a:p>
            <a:pPr algn="ctr">
              <a:buNone/>
            </a:pPr>
            <a:r>
              <a:rPr lang="en-US" altLang="zh-TW" sz="4000" dirty="0" err="1" smtClean="0"/>
              <a:t>Chất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chứa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tâm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hồn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này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VỀ BÊN CHÚA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sz="4000" dirty="0" err="1" smtClean="0"/>
              <a:t>Tình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yêu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sẽ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biến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đổi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hết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Những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cuộc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đời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bế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tắc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trong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vô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vọng</a:t>
            </a:r>
            <a:endParaRPr lang="en-US" altLang="zh-TW" sz="4000" dirty="0" smtClean="0"/>
          </a:p>
          <a:p>
            <a:pPr algn="ctr">
              <a:buNone/>
            </a:pPr>
            <a:r>
              <a:rPr lang="en-US" altLang="zh-TW" sz="4000" dirty="0" err="1" smtClean="0"/>
              <a:t>Về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bên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Chúa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ôi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tâm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hồn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được</a:t>
            </a:r>
            <a:r>
              <a:rPr lang="en-US" altLang="zh-TW" sz="4000" dirty="0" smtClean="0"/>
              <a:t> an </a:t>
            </a:r>
            <a:r>
              <a:rPr lang="en-US" altLang="zh-TW" sz="4000" dirty="0" err="1" smtClean="0"/>
              <a:t>bình</a:t>
            </a:r>
            <a:endParaRPr lang="en-US" altLang="zh-TW" sz="4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</TotalTime>
  <Words>143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VỀ BÊN CHÚA</vt:lpstr>
      <vt:lpstr>VỀ BÊN CHÚA</vt:lpstr>
      <vt:lpstr>VỀ BÊN CHÚA</vt:lpstr>
      <vt:lpstr>VỀ BÊN CHÚA</vt:lpstr>
      <vt:lpstr>VỀ BÊN CHÚA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VỀ BÊN CHÚA</dc:title>
  <dc:creator>大唐</dc:creator>
  <cp:lastModifiedBy>大唐</cp:lastModifiedBy>
  <cp:revision>2</cp:revision>
  <dcterms:created xsi:type="dcterms:W3CDTF">2014-09-26T07:58:13Z</dcterms:created>
  <dcterms:modified xsi:type="dcterms:W3CDTF">2014-09-26T08:11:07Z</dcterms:modified>
</cp:coreProperties>
</file>