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C33D-7F7A-43A4-A1CF-46AEBF2116F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E5C3-D295-4058-ABFE-84D8846C37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 are the reason</a:t>
            </a:r>
            <a:br>
              <a:rPr lang="en-US" altLang="zh-TW" dirty="0" smtClean="0"/>
            </a:br>
            <a:r>
              <a:rPr lang="zh-CN" altLang="en-US" dirty="0"/>
              <a:t>是因爲愛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隨著日子飛逝我盼望</a:t>
            </a:r>
            <a:r>
              <a:rPr lang="zh-TW" altLang="en-US" sz="5400" dirty="0" smtClean="0"/>
              <a:t>可以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能</a:t>
            </a:r>
            <a:r>
              <a:rPr lang="zh-TW" altLang="en-US" sz="5400" dirty="0"/>
              <a:t>一生獻給你不再</a:t>
            </a:r>
            <a:r>
              <a:rPr lang="zh-TW" altLang="en-US" sz="5400" dirty="0" smtClean="0"/>
              <a:t>回頭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懷念</a:t>
            </a:r>
            <a:r>
              <a:rPr lang="zh-TW" altLang="en-US" sz="5400" dirty="0"/>
              <a:t>著你那日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愁</a:t>
            </a:r>
            <a:r>
              <a:rPr lang="zh-TW" altLang="en-US" sz="5400" dirty="0"/>
              <a:t>霧漫天中十架受</a:t>
            </a:r>
            <a:r>
              <a:rPr lang="zh-TW" altLang="en-US" sz="5400" dirty="0" smtClean="0"/>
              <a:t>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甘心</a:t>
            </a:r>
            <a:r>
              <a:rPr lang="zh-TW" altLang="en-US" sz="5400" dirty="0"/>
              <a:t>洗淨我罪是因為愛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因我們祂降臨沒有</a:t>
            </a:r>
            <a:r>
              <a:rPr lang="zh-TW" altLang="en-US" sz="5400" dirty="0" smtClean="0"/>
              <a:t>悔恨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我們祂嘗盡了艱辛</a:t>
            </a:r>
            <a:r>
              <a:rPr lang="zh-TW" altLang="en-US" sz="5400" dirty="0" smtClean="0"/>
              <a:t>痛楚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因世人失喪而付上</a:t>
            </a:r>
            <a:r>
              <a:rPr lang="zh-TW" altLang="en-US" sz="5400" dirty="0" smtClean="0"/>
              <a:t>一生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得到人生的路向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5400" dirty="0"/>
              <a:t> </a:t>
            </a:r>
            <a:r>
              <a:rPr lang="zh-TW" altLang="en-US" sz="5400" dirty="0" smtClean="0"/>
              <a:t>皆</a:t>
            </a:r>
            <a:r>
              <a:rPr lang="zh-TW" altLang="en-US" sz="5400" dirty="0"/>
              <a:t>因耶穌的眷</a:t>
            </a:r>
            <a:r>
              <a:rPr lang="zh-TW" altLang="en-US" sz="5400" dirty="0" smtClean="0"/>
              <a:t>愛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獨自</a:t>
            </a:r>
            <a:r>
              <a:rPr lang="zh-TW" altLang="en-US" sz="5400" dirty="0"/>
              <a:t>望著你默默的</a:t>
            </a:r>
            <a:r>
              <a:rPr lang="zh-TW" altLang="en-US" sz="5400" dirty="0" smtClean="0"/>
              <a:t>眼神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提醒</a:t>
            </a:r>
            <a:r>
              <a:rPr lang="zh-TW" altLang="en-US" sz="5400" dirty="0"/>
              <a:t>我全將幹才光陰都獻</a:t>
            </a:r>
            <a:r>
              <a:rPr lang="zh-TW" altLang="en-US" sz="5400" dirty="0" smtClean="0"/>
              <a:t>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從此</a:t>
            </a:r>
            <a:r>
              <a:rPr lang="zh-TW" altLang="en-US" sz="5400" dirty="0"/>
              <a:t>盼能將我全個盡</a:t>
            </a:r>
            <a:r>
              <a:rPr lang="zh-TW" altLang="en-US" sz="5400" dirty="0" smtClean="0"/>
              <a:t>投入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望</a:t>
            </a:r>
            <a:r>
              <a:rPr lang="zh-TW" altLang="en-US" sz="5400" dirty="0"/>
              <a:t>能一切奉上都給</a:t>
            </a:r>
            <a:r>
              <a:rPr lang="zh-TW" altLang="en-US" sz="5400" dirty="0" smtClean="0"/>
              <a:t>你  為你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As little children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we </a:t>
            </a:r>
            <a:r>
              <a:rPr lang="en-US" sz="3600" dirty="0"/>
              <a:t>would dream of Christmas morn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Of </a:t>
            </a:r>
            <a:r>
              <a:rPr lang="en-US" sz="3600" dirty="0"/>
              <a:t>all the gifts and toys we knew we'd find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But </a:t>
            </a:r>
            <a:r>
              <a:rPr lang="en-US" sz="3600" dirty="0"/>
              <a:t>we never realized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a </a:t>
            </a:r>
            <a:r>
              <a:rPr lang="en-US" sz="3600" dirty="0"/>
              <a:t>baby born one blessed night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Gave </a:t>
            </a:r>
            <a:r>
              <a:rPr lang="en-US" sz="3600" dirty="0"/>
              <a:t>us the greatest gift of our lives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We were the reason that He gave His life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We </a:t>
            </a:r>
            <a:r>
              <a:rPr lang="en-US" sz="3600" dirty="0"/>
              <a:t>were the reason that He suffered and </a:t>
            </a:r>
            <a:r>
              <a:rPr lang="en-US" sz="3600" dirty="0" smtClean="0"/>
              <a:t>died</a:t>
            </a:r>
          </a:p>
          <a:p>
            <a:pPr algn="ctr">
              <a:buNone/>
            </a:pPr>
            <a:r>
              <a:rPr lang="en-US" sz="3600" dirty="0" smtClean="0"/>
              <a:t>To </a:t>
            </a:r>
            <a:r>
              <a:rPr lang="en-US" sz="3600" dirty="0"/>
              <a:t>a world that was lost</a:t>
            </a:r>
            <a:r>
              <a:rPr lang="en-US" sz="3600" dirty="0" smtClean="0"/>
              <a:t>,</a:t>
            </a:r>
          </a:p>
          <a:p>
            <a:pPr algn="ctr">
              <a:buNone/>
            </a:pPr>
            <a:r>
              <a:rPr lang="en-US" sz="3600" dirty="0" smtClean="0"/>
              <a:t>He </a:t>
            </a:r>
            <a:r>
              <a:rPr lang="en-US" sz="3600" dirty="0"/>
              <a:t>gave all He could give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To </a:t>
            </a:r>
            <a:r>
              <a:rPr lang="en-US" sz="3600" dirty="0"/>
              <a:t>show us the reason to live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As the years went by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we </a:t>
            </a:r>
            <a:r>
              <a:rPr lang="en-US" sz="3600" dirty="0"/>
              <a:t>learned more about gifts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The </a:t>
            </a:r>
            <a:r>
              <a:rPr lang="en-US" sz="3600" dirty="0"/>
              <a:t>giving of ourselves and what that means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On </a:t>
            </a:r>
            <a:r>
              <a:rPr lang="en-US" sz="3600" dirty="0"/>
              <a:t>a dark and cloudy </a:t>
            </a:r>
            <a:r>
              <a:rPr lang="en-US" sz="3600" dirty="0" smtClean="0"/>
              <a:t>day</a:t>
            </a:r>
          </a:p>
          <a:p>
            <a:pPr algn="ctr">
              <a:buNone/>
            </a:pPr>
            <a:r>
              <a:rPr lang="en-US" sz="3600" dirty="0" smtClean="0"/>
              <a:t>a </a:t>
            </a:r>
            <a:r>
              <a:rPr lang="en-US" sz="3600" dirty="0"/>
              <a:t>man hung crying in the rain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All </a:t>
            </a:r>
            <a:r>
              <a:rPr lang="en-US" sz="3600" dirty="0"/>
              <a:t>because of love, all because of love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And we were the reason that He gave His </a:t>
            </a:r>
            <a:r>
              <a:rPr lang="en-US" sz="3600" dirty="0" smtClean="0"/>
              <a:t>life</a:t>
            </a:r>
          </a:p>
          <a:p>
            <a:pPr algn="ctr">
              <a:buNone/>
            </a:pPr>
            <a:r>
              <a:rPr lang="en-US" sz="3600" dirty="0" smtClean="0"/>
              <a:t>We </a:t>
            </a:r>
            <a:r>
              <a:rPr lang="en-US" sz="3600" dirty="0"/>
              <a:t>were the reason that He suffered and </a:t>
            </a:r>
            <a:r>
              <a:rPr lang="en-US" sz="3600" dirty="0" smtClean="0"/>
              <a:t>died</a:t>
            </a:r>
          </a:p>
          <a:p>
            <a:pPr algn="ctr">
              <a:buNone/>
            </a:pPr>
            <a:r>
              <a:rPr lang="en-US" sz="3600" dirty="0" smtClean="0"/>
              <a:t>To </a:t>
            </a:r>
            <a:r>
              <a:rPr lang="en-US" sz="3600" dirty="0"/>
              <a:t>a world that was </a:t>
            </a:r>
            <a:r>
              <a:rPr lang="en-US" sz="3600" dirty="0" smtClean="0"/>
              <a:t>lost</a:t>
            </a:r>
          </a:p>
          <a:p>
            <a:pPr algn="ctr">
              <a:buNone/>
            </a:pPr>
            <a:r>
              <a:rPr lang="en-US" sz="3600" dirty="0" smtClean="0"/>
              <a:t>He </a:t>
            </a:r>
            <a:r>
              <a:rPr lang="en-US" sz="3600" dirty="0"/>
              <a:t>gave all He could give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To </a:t>
            </a:r>
            <a:r>
              <a:rPr lang="en-US" sz="3600" dirty="0"/>
              <a:t>show us the reason to live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I've finally found the reason for living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It's </a:t>
            </a:r>
            <a:r>
              <a:rPr lang="en-US" sz="3600" dirty="0"/>
              <a:t>in giving every part of my heart to Him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In </a:t>
            </a:r>
            <a:r>
              <a:rPr lang="en-US" sz="3600" dirty="0"/>
              <a:t>all that I do, every word that I say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I'll </a:t>
            </a:r>
            <a:r>
              <a:rPr lang="en-US" sz="3600" dirty="0"/>
              <a:t>be giving my all just for Him, for Him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And we are the reason that He gave His life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We </a:t>
            </a:r>
            <a:r>
              <a:rPr lang="en-US" sz="3600" dirty="0"/>
              <a:t>are the reason that He suffered and died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To </a:t>
            </a:r>
            <a:r>
              <a:rPr lang="en-US" sz="3600" dirty="0"/>
              <a:t>a world that was </a:t>
            </a:r>
            <a:r>
              <a:rPr lang="en-US" sz="3600" dirty="0" smtClean="0"/>
              <a:t>lost</a:t>
            </a:r>
          </a:p>
          <a:p>
            <a:pPr algn="ctr">
              <a:buNone/>
            </a:pPr>
            <a:r>
              <a:rPr lang="en-US" sz="3600" dirty="0" smtClean="0"/>
              <a:t>He </a:t>
            </a:r>
            <a:r>
              <a:rPr lang="en-US" sz="3600" dirty="0"/>
              <a:t>gave all He could give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To </a:t>
            </a:r>
            <a:r>
              <a:rPr lang="en-US" sz="3600" dirty="0"/>
              <a:t>show us the reason to live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He </a:t>
            </a:r>
            <a:r>
              <a:rPr lang="en-US" sz="3600" dirty="0"/>
              <a:t>is our reason to live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Don't You know that you are the reason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That </a:t>
            </a:r>
            <a:r>
              <a:rPr lang="en-US" sz="3600" dirty="0"/>
              <a:t>He came oh, He came to save us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When </a:t>
            </a:r>
            <a:r>
              <a:rPr lang="en-US" sz="3600" dirty="0"/>
              <a:t>He gave His life for us,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He </a:t>
            </a:r>
            <a:r>
              <a:rPr lang="en-US" sz="3600" dirty="0"/>
              <a:t>suffered and died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/>
              <a:t>To a world that was lost He gave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Everything </a:t>
            </a:r>
            <a:r>
              <a:rPr lang="en-US" sz="3600" dirty="0"/>
              <a:t>that He had He gave 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To </a:t>
            </a:r>
            <a:r>
              <a:rPr lang="en-US" sz="3600" dirty="0"/>
              <a:t>show us the reason to live</a:t>
            </a:r>
            <a:endParaRPr lang="zh-TW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394</Words>
  <Application>Microsoft Office PowerPoint</Application>
  <PresentationFormat>如螢幕大小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We are the reason 是因爲愛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6</cp:revision>
  <dcterms:created xsi:type="dcterms:W3CDTF">2018-11-30T13:17:21Z</dcterms:created>
  <dcterms:modified xsi:type="dcterms:W3CDTF">2018-11-30T14:04:07Z</dcterms:modified>
</cp:coreProperties>
</file>