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8A34-F69C-4BCF-85F1-1837F7CADDC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9241-D296-46EC-A21E-F5851CCD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38200"/>
            <a:ext cx="73914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ive </a:t>
            </a:r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Clean</a:t>
            </a:r>
          </a:p>
          <a:p>
            <a:pPr algn="ctr"/>
            <a:endParaRPr lang="en-US" altLang="zh-TW" sz="4800" dirty="0" smtClean="0">
              <a:solidFill>
                <a:srgbClr val="C00000"/>
              </a:solidFill>
              <a:latin typeface="王漢宗特明體繁" pitchFamily="18" charset="-120"/>
              <a:ea typeface="王漢宗特明體繁" pitchFamily="18" charset="-120"/>
            </a:endParaRPr>
          </a:p>
          <a:p>
            <a:pPr algn="ctr"/>
            <a: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你用什麼污染自己</a:t>
            </a:r>
          </a:p>
          <a:p>
            <a:pPr algn="ctr"/>
            <a: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你為什麼選擇逃避</a:t>
            </a:r>
          </a:p>
          <a:p>
            <a:pPr algn="ctr"/>
            <a: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你在什麼事上留連沉迷</a:t>
            </a:r>
            <a:b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</a:br>
            <a:r>
              <a:rPr lang="zh-TW" altLang="en-US" sz="4800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/>
            </a:r>
            <a:br>
              <a:rPr lang="zh-TW" altLang="en-US" sz="4800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</a:br>
            <a:endParaRPr lang="zh-TW" altLang="en-US" sz="4800" dirty="0" smtClean="0">
              <a:solidFill>
                <a:srgbClr val="C00000"/>
              </a:solidFill>
              <a:latin typeface="王漢宗特明體繁" pitchFamily="18" charset="-120"/>
              <a:ea typeface="王漢宗特明體繁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/>
            </a:r>
            <a:br>
              <a:rPr lang="en-US" altLang="zh-TW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</a:br>
            <a: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你到什麼時候才想清醒</a:t>
            </a:r>
            <a:b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</a:br>
            <a: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請不要再說身不由已</a:t>
            </a:r>
            <a:b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</a:br>
            <a: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什麼選擇都要自己願意</a:t>
            </a:r>
            <a:b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</a:br>
            <a: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選擇一片乾淨的天地</a:t>
            </a:r>
            <a:b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</a:br>
            <a:r>
              <a:rPr lang="zh-TW" altLang="en-US" sz="5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還給身心清潔的權利</a:t>
            </a:r>
            <a:endParaRPr lang="en-US" sz="5400" b="1" dirty="0">
              <a:solidFill>
                <a:srgbClr val="C00000"/>
              </a:solidFill>
              <a:latin typeface="王漢宗特明體繁" pitchFamily="18" charset="-120"/>
              <a:ea typeface="王漢宗特明體繁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Live Clean </a:t>
            </a:r>
            <a:r>
              <a:rPr lang="zh-TW" altLang="en-US" sz="4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從你心裡開始做起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Live Clean </a:t>
            </a:r>
            <a:r>
              <a:rPr lang="zh-TW" altLang="en-US" sz="4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勝過自己不必再把頭低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Live Clean </a:t>
            </a:r>
            <a:r>
              <a:rPr lang="zh-TW" altLang="en-US" sz="4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從你心裡開始做起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Live Clean </a:t>
            </a:r>
            <a:r>
              <a:rPr lang="zh-TW" altLang="en-US" sz="4400" b="1" dirty="0" smtClean="0">
                <a:solidFill>
                  <a:srgbClr val="C00000"/>
                </a:solidFill>
                <a:latin typeface="王漢宗特明體繁" pitchFamily="18" charset="-120"/>
                <a:ea typeface="王漢宗特明體繁" pitchFamily="18" charset="-120"/>
              </a:rPr>
              <a:t>勝過自己不必再把頭低</a:t>
            </a:r>
          </a:p>
          <a:p>
            <a:pPr algn="ctr"/>
            <a:endParaRPr lang="en-US" sz="4400" b="1" dirty="0">
              <a:solidFill>
                <a:srgbClr val="C00000"/>
              </a:solidFill>
              <a:latin typeface="王漢宗特明體繁" pitchFamily="18" charset="-120"/>
              <a:ea typeface="王漢宗特明體繁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投影片 1</vt:lpstr>
      <vt:lpstr> 你到什麼時候才想清醒 請不要再說身不由已 什麼選擇都要自己願意 選擇一片乾淨的天地 還給身心清潔的權利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 NAM</dc:creator>
  <cp:lastModifiedBy>User</cp:lastModifiedBy>
  <cp:revision>6</cp:revision>
  <dcterms:created xsi:type="dcterms:W3CDTF">2013-11-08T13:51:53Z</dcterms:created>
  <dcterms:modified xsi:type="dcterms:W3CDTF">2017-08-20T09:31:10Z</dcterms:modified>
</cp:coreProperties>
</file>