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21F5-01BD-4ED2-8910-8626478F30B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A736-E95A-4A97-916E-DEEC45A46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21F5-01BD-4ED2-8910-8626478F30B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A736-E95A-4A97-916E-DEEC45A46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21F5-01BD-4ED2-8910-8626478F30B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A736-E95A-4A97-916E-DEEC45A46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21F5-01BD-4ED2-8910-8626478F30B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A736-E95A-4A97-916E-DEEC45A46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21F5-01BD-4ED2-8910-8626478F30B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A736-E95A-4A97-916E-DEEC45A46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21F5-01BD-4ED2-8910-8626478F30B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A736-E95A-4A97-916E-DEEC45A46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21F5-01BD-4ED2-8910-8626478F30B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A736-E95A-4A97-916E-DEEC45A46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21F5-01BD-4ED2-8910-8626478F30B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A736-E95A-4A97-916E-DEEC45A46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21F5-01BD-4ED2-8910-8626478F30B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A736-E95A-4A97-916E-DEEC45A46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21F5-01BD-4ED2-8910-8626478F30B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A736-E95A-4A97-916E-DEEC45A46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21F5-01BD-4ED2-8910-8626478F30B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A736-E95A-4A97-916E-DEEC45A46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21F5-01BD-4ED2-8910-8626478F30B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7A736-E95A-4A97-916E-DEEC45A466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千萬個理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頌讚主 我的靈 我的魂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尊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崇祂的聖名 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盡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全心和全力 歌頌你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尊崇你的聖名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663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千萬個理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太陽升起 新的一天來臨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就是要再來歌頌我神 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無論將要面對是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順境或是逆境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當夜晚來臨仍要歌頌你 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45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千萬個理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頌讚主 我的靈 我的魂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尊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崇祂的聖名 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盡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全心和全力 歌頌你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尊崇你的聖名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90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千萬個理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豐盛慈愛且不輕易發怒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你名至高你的心寬容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因你的美善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不住地歌頌你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千萬個理由我要敬拜你 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8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千萬個理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頌讚主 我的靈 我的魂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尊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崇祂的聖名 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盡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全心和全力 歌頌你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尊崇你的聖名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088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千萬個理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那日來臨 我的力量消失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生命到盡頭的時候來到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我心堅定 無止盡歌頌你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千萬年一直到永永遠遠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71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千萬個理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頌讚主 我的靈 我的魂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尊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崇祂的聖名 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盡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全心和全力 歌頌你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尊崇你的聖名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34463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6</TotalTime>
  <Words>194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Church Theme</vt:lpstr>
      <vt:lpstr>千萬個理由</vt:lpstr>
      <vt:lpstr>千萬個理由</vt:lpstr>
      <vt:lpstr>千萬個理由</vt:lpstr>
      <vt:lpstr>千萬個理由</vt:lpstr>
      <vt:lpstr>千萬個理由</vt:lpstr>
      <vt:lpstr>千萬個理由</vt:lpstr>
      <vt:lpstr>千萬個理由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千萬個理由</dc:title>
  <dc:creator>Windows User</dc:creator>
  <cp:lastModifiedBy>Windows User</cp:lastModifiedBy>
  <cp:revision>1</cp:revision>
  <dcterms:created xsi:type="dcterms:W3CDTF">2019-06-22T05:41:21Z</dcterms:created>
  <dcterms:modified xsi:type="dcterms:W3CDTF">2019-06-22T05:47:50Z</dcterms:modified>
</cp:coreProperties>
</file>