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B01CE2D-4E36-484A-B5BA-6D5499587BFD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B01CE2D-4E36-484A-B5BA-6D5499587BFD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01CE2D-4E36-484A-B5BA-6D5499587BFD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01CE2D-4E36-484A-B5BA-6D5499587BFD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B01CE2D-4E36-484A-B5BA-6D5499587BFD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01CE2D-4E36-484A-B5BA-6D5499587BFD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天父必</a:t>
            </a:r>
            <a:r>
              <a:rPr lang="zh-TW" altLang="en-US" dirty="0" smtClean="0"/>
              <a:t>保守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天邊飛雁不耕不</a:t>
            </a:r>
            <a:r>
              <a:rPr lang="zh-TW" altLang="en-US" sz="5400" dirty="0" smtClean="0"/>
              <a:t>收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父仍將牠</a:t>
            </a:r>
            <a:r>
              <a:rPr lang="zh-TW" altLang="en-US" sz="5400" dirty="0" smtClean="0"/>
              <a:t>保守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可知</a:t>
            </a:r>
            <a:r>
              <a:rPr lang="zh-TW" altLang="en-US" sz="5400" dirty="0"/>
              <a:t>你何等</a:t>
            </a:r>
            <a:r>
              <a:rPr lang="zh-TW" altLang="en-US" sz="5400" dirty="0" smtClean="0"/>
              <a:t>貴重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</a:t>
            </a:r>
            <a:r>
              <a:rPr lang="zh-TW" altLang="en-US" sz="5400" dirty="0"/>
              <a:t>父必保守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天父必</a:t>
            </a:r>
            <a:r>
              <a:rPr lang="zh-TW" altLang="en-US" dirty="0" smtClean="0"/>
              <a:t>保守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今天花兒引</a:t>
            </a:r>
            <a:r>
              <a:rPr lang="zh-TW" altLang="en-US" sz="5400" dirty="0" smtClean="0"/>
              <a:t>風輕歌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卻</a:t>
            </a:r>
            <a:r>
              <a:rPr lang="zh-TW" altLang="en-US" sz="5400" dirty="0"/>
              <a:t>奈何它一朝枯</a:t>
            </a:r>
            <a:r>
              <a:rPr lang="zh-TW" altLang="en-US" sz="5400" dirty="0" smtClean="0"/>
              <a:t>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恩</a:t>
            </a:r>
            <a:r>
              <a:rPr lang="zh-TW" altLang="en-US" sz="5400" dirty="0"/>
              <a:t>主也為牠戴上華</a:t>
            </a:r>
            <a:r>
              <a:rPr lang="zh-TW" altLang="en-US" sz="5400" dirty="0" smtClean="0"/>
              <a:t>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</a:t>
            </a:r>
            <a:r>
              <a:rPr lang="zh-TW" altLang="en-US" sz="5400" dirty="0"/>
              <a:t>父必保守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天父必</a:t>
            </a:r>
            <a:r>
              <a:rPr lang="zh-TW" altLang="en-US" dirty="0" smtClean="0"/>
              <a:t>保守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我父慈愛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必解你悲</a:t>
            </a:r>
            <a:r>
              <a:rPr lang="zh-TW" altLang="en-US" sz="5400" dirty="0" smtClean="0"/>
              <a:t>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心中</a:t>
            </a:r>
            <a:r>
              <a:rPr lang="zh-TW" altLang="en-US" sz="5400" dirty="0"/>
              <a:t>悲憂成為樂</a:t>
            </a:r>
            <a:r>
              <a:rPr lang="zh-TW" altLang="en-US" sz="5400" dirty="0" smtClean="0"/>
              <a:t>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</a:t>
            </a:r>
            <a:r>
              <a:rPr lang="zh-TW" altLang="en-US" sz="5400" dirty="0"/>
              <a:t>父深恩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天父必</a:t>
            </a:r>
            <a:r>
              <a:rPr lang="zh-TW" altLang="en-US" dirty="0" smtClean="0"/>
              <a:t>保守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雖遭風浪不須</a:t>
            </a:r>
            <a:r>
              <a:rPr lang="zh-TW" altLang="en-US" sz="5400" dirty="0" smtClean="0"/>
              <a:t>驚慌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父洪恩一一</a:t>
            </a:r>
            <a:r>
              <a:rPr lang="zh-TW" altLang="en-US" sz="5400" dirty="0" smtClean="0"/>
              <a:t>擔當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必</a:t>
            </a:r>
            <a:r>
              <a:rPr lang="zh-TW" altLang="en-US" sz="5400" dirty="0"/>
              <a:t>使狂風變</a:t>
            </a:r>
            <a:r>
              <a:rPr lang="zh-TW" altLang="en-US" sz="5400" dirty="0" smtClean="0"/>
              <a:t>平靜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</a:t>
            </a:r>
            <a:r>
              <a:rPr lang="zh-TW" altLang="en-US" sz="5400" dirty="0"/>
              <a:t>父必保守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99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中庸</vt:lpstr>
      <vt:lpstr>天父必保守</vt:lpstr>
      <vt:lpstr>天父必保守</vt:lpstr>
      <vt:lpstr>天父必保守</vt:lpstr>
      <vt:lpstr>天父必保守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天父必保守</dc:title>
  <dc:creator>DAIDUONG</dc:creator>
  <cp:lastModifiedBy>DAIDUONG</cp:lastModifiedBy>
  <cp:revision>1</cp:revision>
  <dcterms:created xsi:type="dcterms:W3CDTF">2013-07-30T09:21:06Z</dcterms:created>
  <dcterms:modified xsi:type="dcterms:W3CDTF">2013-07-30T09:22:40Z</dcterms:modified>
</cp:coreProperties>
</file>