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65BF-0C8C-47EE-9514-273B531A7271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恩曲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無數苦惱全隨浪水逝去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樂意高歌中心惡盡除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忘掉往日往昔淚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今救恩在心內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上帝恩典一生永伴隨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恩曲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曾落泊失意流離在惡夢裡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幸救主施恩庇佑時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迷路漢現已醒悟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今救主在心內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願與君共唱恩曲千千句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恩曲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曾立志將救主愛頌唱時時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常願意分享基督無遲延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唯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望信望愛俱在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將救恩藏心內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邁向前路有主愛永伴隨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</TotalTime>
  <Words>133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Church Theme</vt:lpstr>
      <vt:lpstr>恩曲</vt:lpstr>
      <vt:lpstr>恩曲</vt:lpstr>
      <vt:lpstr>恩曲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恩曲</dc:title>
  <dc:creator>DAIDUONG</dc:creator>
  <cp:lastModifiedBy>Windows User</cp:lastModifiedBy>
  <cp:revision>2</cp:revision>
  <dcterms:created xsi:type="dcterms:W3CDTF">2013-07-05T05:31:26Z</dcterms:created>
  <dcterms:modified xsi:type="dcterms:W3CDTF">2019-06-22T06:41:22Z</dcterms:modified>
</cp:coreProperties>
</file>