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4AC3-858A-44E2-A45E-D1D216462B8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注目看耶穌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凡勞苦重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擔   當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親近耶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必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享安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息   必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得滿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足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饑渴慕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義   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尋求耶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必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享甘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泉   必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得飽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足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24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注目看耶穌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跟著祂同步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49383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91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注目看耶穌</vt:lpstr>
      <vt:lpstr>注目看耶穌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注目看耶穌</dc:title>
  <dc:creator>Windows User</dc:creator>
  <cp:lastModifiedBy>Windows User</cp:lastModifiedBy>
  <cp:revision>1</cp:revision>
  <dcterms:created xsi:type="dcterms:W3CDTF">2019-06-01T05:05:24Z</dcterms:created>
  <dcterms:modified xsi:type="dcterms:W3CDTF">2019-06-01T05:08:06Z</dcterms:modified>
</cp:coreProperties>
</file>