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ADED-91BF-48A0-A01F-BBEFDDFE48FE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主啊 我來到祢寶座前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心向祢敬拜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玻璃海我要敬拜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伏在祢聖潔中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9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主啊 我來到祢寶座前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人向祢跪拜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尊貴 榮耀和感謝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歸寶座被殺羔羊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7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 醫治者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赦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我罪 賜自由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羔羊 醫治者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的心稱頌 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10828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93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神羔羊</vt:lpstr>
      <vt:lpstr>神羔羊</vt:lpstr>
      <vt:lpstr>神羔羊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</dc:title>
  <dc:creator>Windows User</dc:creator>
  <cp:lastModifiedBy>Windows User</cp:lastModifiedBy>
  <cp:revision>1</cp:revision>
  <dcterms:created xsi:type="dcterms:W3CDTF">2019-06-22T06:44:49Z</dcterms:created>
  <dcterms:modified xsi:type="dcterms:W3CDTF">2019-06-22T06:47:23Z</dcterms:modified>
</cp:coreProperties>
</file>