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6BD3-9B5F-4481-B2EE-CF3836BF1AB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9663-7445-4666-9461-7C18A49069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耶穌祢是我的至寶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過金銀財寶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同在比什麼都好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謝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謝祢陪我到老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8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耶穌祢是我的至寶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祢裡面有平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謝謝祢聽我的禱告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典將我圍繞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06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祢用祢的愛 吸引我 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跑跟隨祢腳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步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領我走天涯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到海角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在恩典道路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9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主阿我愛祢 祢真好 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做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我一生倚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靠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謝謝祢愛我 像個寶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願順服到老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88232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123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至寶</vt:lpstr>
      <vt:lpstr>至寶</vt:lpstr>
      <vt:lpstr>至寶</vt:lpstr>
      <vt:lpstr>至寶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至寶</dc:title>
  <dc:creator>Windows User</dc:creator>
  <cp:lastModifiedBy>Windows User</cp:lastModifiedBy>
  <cp:revision>1</cp:revision>
  <dcterms:created xsi:type="dcterms:W3CDTF">2019-06-29T08:31:11Z</dcterms:created>
  <dcterms:modified xsi:type="dcterms:W3CDTF">2019-06-29T08:34:06Z</dcterms:modified>
</cp:coreProperties>
</file>