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88" autoAdjust="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8F8F-BD94-40A7-8263-902CAD390152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69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讓讚美飛揚</vt:lpstr>
      <vt:lpstr>讓讚美飛揚</vt:lpstr>
      <vt:lpstr>讓讚美飛揚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User</dc:creator>
  <cp:lastModifiedBy>大唐</cp:lastModifiedBy>
  <cp:revision>2</cp:revision>
  <dcterms:created xsi:type="dcterms:W3CDTF">2017-08-02T09:40:27Z</dcterms:created>
  <dcterms:modified xsi:type="dcterms:W3CDTF">2018-05-12T04:37:33Z</dcterms:modified>
</cp:coreProperties>
</file>