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  <p:sldId id="161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0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188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6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92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3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5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0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8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14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91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 我獻與耶穌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全所有我歡喜獻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我要時常愛主靠主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與主相親至永遠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35966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201511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20703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 我獻與耶穌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主的腳下我歸依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世界快樂甘願撇棄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求主收我於現時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5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96707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 我獻與救主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使我完全屬耶穌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求主聖靈向我證明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主屬我我屬乎主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131868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 我獻與耶穌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主歟我今獻與你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將信望愛充滿我心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賜我智慧與能力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7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獻與愛我尊貴救主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全所有奉獻 </a:t>
            </a:r>
          </a:p>
        </p:txBody>
      </p:sp>
    </p:spTree>
    <p:extLst>
      <p:ext uri="{BB962C8B-B14F-4D97-AF65-F5344CB8AC3E}">
        <p14:creationId xmlns:p14="http://schemas.microsoft.com/office/powerpoint/2010/main" val="151894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完全奉獻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endParaRPr lang="zh-CN" altLang="en-US" sz="48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全所有 我獻與耶穌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靈魂身體都潔清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救恩喜樂何等光榮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榮耀榮耀歸主名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415480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5.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822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130</TotalTime>
  <Words>335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【完全奉獻】</vt:lpstr>
      <vt:lpstr>【完全奉獻】</vt:lpstr>
      <vt:lpstr>【完全奉獻】</vt:lpstr>
      <vt:lpstr>【完全奉獻】</vt:lpstr>
      <vt:lpstr>【完全奉獻】</vt:lpstr>
      <vt:lpstr>【完全奉獻】</vt:lpstr>
      <vt:lpstr>【完全奉獻】</vt:lpstr>
      <vt:lpstr>【完全奉獻】</vt:lpstr>
      <vt:lpstr>【完全奉獻】</vt:lpstr>
      <vt:lpstr>【完全奉獻】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2020-09-26T03:11:59Z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