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895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505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11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38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14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569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675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32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55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734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拋救生繩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海濤勢洶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洶  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拋救生繩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有將沉淪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者望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將亡者呼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  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誰能伸手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速拋出救生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援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助他得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98343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80125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拋救生繩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拋出救生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出救生繩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有人波浪中浮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拋出救生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出救生繩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今日急速拯救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6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拋救生繩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速拋救生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何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懼波浪險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速備救主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艇救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人休躭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延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彼將入沉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淪  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迅速聽命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同奮勇救生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冒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險向前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98343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6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拋救生繩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拋出救生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出救生繩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有人波浪中浮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拋出救生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出救生繩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今日急速拯救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84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拋救生繩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速拋救生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援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彼逃永刑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彼所受苦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惱為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你所未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試誘似巨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  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禍如惡風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不多時便將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  捲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入漩渦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98343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7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拋救生繩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拋出救生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出救生繩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有人波浪中浮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拋出救生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出救生繩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今日急速拯救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15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拋救生繩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拯救的良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  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忽容易過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所欲救之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人瞬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息罹永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禍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我兄弟姊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妹  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救勿再遲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今不拋救生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時恐無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983432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4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拋救生繩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拋出救生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出救生繩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有人波浪中浮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沉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拋出救生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繩  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出救生繩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今日急速拯救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9705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356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【拋救生繩】</vt:lpstr>
      <vt:lpstr>【拋救生繩】</vt:lpstr>
      <vt:lpstr>【拋救生繩】</vt:lpstr>
      <vt:lpstr>【拋救生繩】</vt:lpstr>
      <vt:lpstr>【拋救生繩】</vt:lpstr>
      <vt:lpstr>【拋救生繩】</vt:lpstr>
      <vt:lpstr>【拋救生繩】</vt:lpstr>
      <vt:lpstr>【拋救生繩】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2020-09-26T03:20:14Z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