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7" r:id="rId2"/>
    <p:sldId id="1618" r:id="rId3"/>
    <p:sldId id="1619" r:id="rId4"/>
    <p:sldId id="1620" r:id="rId5"/>
    <p:sldId id="1621" r:id="rId6"/>
    <p:sldId id="1622" r:id="rId7"/>
    <p:sldId id="1623" r:id="rId8"/>
    <p:sldId id="162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3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9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2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9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09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8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937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8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822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070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1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77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4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千萬人寄生罪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陷深海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彼哀呼求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救豈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可旁觀立待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76740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8191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發福音真光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  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暗昏沉地方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田禾成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熟  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收斂入倉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</a:p>
        </p:txBody>
      </p:sp>
    </p:spTree>
    <p:extLst>
      <p:ext uri="{BB962C8B-B14F-4D97-AF65-F5344CB8AC3E}">
        <p14:creationId xmlns:p14="http://schemas.microsoft.com/office/powerpoint/2010/main" val="17718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痛苦罪人急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音施救濟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速傳真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道拯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救眾生切莫遲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76740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發福音真光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  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暗昏沉地方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田禾成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熟  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收斂入倉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</a:p>
        </p:txBody>
      </p:sp>
    </p:spTree>
    <p:extLst>
      <p:ext uri="{BB962C8B-B14F-4D97-AF65-F5344CB8AC3E}">
        <p14:creationId xmlns:p14="http://schemas.microsoft.com/office/powerpoint/2010/main" val="9889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此福音大信息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苟不宣傳眾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生何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有得救時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76740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4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發福音真光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  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暗昏沉地方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田禾成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熟  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收斂入倉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</a:p>
        </p:txBody>
      </p:sp>
    </p:spTree>
    <p:extLst>
      <p:ext uri="{BB962C8B-B14F-4D97-AF65-F5344CB8AC3E}">
        <p14:creationId xmlns:p14="http://schemas.microsoft.com/office/powerpoint/2010/main" val="36620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我們樂遵主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福音傳開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發揚真神聖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道顯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基督仁愛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光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76740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4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發福音真光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  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暗昏沉地方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田禾成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熟  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收斂入倉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</a:t>
            </a:r>
          </a:p>
        </p:txBody>
      </p:sp>
    </p:spTree>
    <p:extLst>
      <p:ext uri="{BB962C8B-B14F-4D97-AF65-F5344CB8AC3E}">
        <p14:creationId xmlns:p14="http://schemas.microsoft.com/office/powerpoint/2010/main" val="328733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324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【速發光】</vt:lpstr>
      <vt:lpstr>【速發光】</vt:lpstr>
      <vt:lpstr>【速發光】</vt:lpstr>
      <vt:lpstr>【速發光】</vt:lpstr>
      <vt:lpstr>【速發光】</vt:lpstr>
      <vt:lpstr>【速發光】</vt:lpstr>
      <vt:lpstr>【速發光】</vt:lpstr>
      <vt:lpstr>【速發光】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2020-09-26T03:28:14Z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