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9" r:id="rId3"/>
    <p:sldId id="258" r:id="rId4"/>
    <p:sldId id="260" r:id="rId5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318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37F70-6466-42FF-BF3B-62295FDEB6AD}" type="datetimeFigureOut">
              <a:rPr lang="zh-TW" altLang="en-US" smtClean="0"/>
              <a:t>2019/9/28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49DA-2D70-43D8-9607-1C4A686D7AB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37F70-6466-42FF-BF3B-62295FDEB6AD}" type="datetimeFigureOut">
              <a:rPr lang="zh-TW" altLang="en-US" smtClean="0"/>
              <a:t>2019/9/28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49DA-2D70-43D8-9607-1C4A686D7AB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37F70-6466-42FF-BF3B-62295FDEB6AD}" type="datetimeFigureOut">
              <a:rPr lang="zh-TW" altLang="en-US" smtClean="0"/>
              <a:t>2019/9/28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49DA-2D70-43D8-9607-1C4A686D7AB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37F70-6466-42FF-BF3B-62295FDEB6AD}" type="datetimeFigureOut">
              <a:rPr lang="zh-TW" altLang="en-US" smtClean="0"/>
              <a:t>2019/9/28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49DA-2D70-43D8-9607-1C4A686D7AB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37F70-6466-42FF-BF3B-62295FDEB6AD}" type="datetimeFigureOut">
              <a:rPr lang="zh-TW" altLang="en-US" smtClean="0"/>
              <a:t>2019/9/28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49DA-2D70-43D8-9607-1C4A686D7AB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37F70-6466-42FF-BF3B-62295FDEB6AD}" type="datetimeFigureOut">
              <a:rPr lang="zh-TW" altLang="en-US" smtClean="0"/>
              <a:t>2019/9/28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49DA-2D70-43D8-9607-1C4A686D7AB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37F70-6466-42FF-BF3B-62295FDEB6AD}" type="datetimeFigureOut">
              <a:rPr lang="zh-TW" altLang="en-US" smtClean="0"/>
              <a:t>2019/9/28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49DA-2D70-43D8-9607-1C4A686D7AB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37F70-6466-42FF-BF3B-62295FDEB6AD}" type="datetimeFigureOut">
              <a:rPr lang="zh-TW" altLang="en-US" smtClean="0"/>
              <a:t>2019/9/28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49DA-2D70-43D8-9607-1C4A686D7AB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37F70-6466-42FF-BF3B-62295FDEB6AD}" type="datetimeFigureOut">
              <a:rPr lang="zh-TW" altLang="en-US" smtClean="0"/>
              <a:t>2019/9/28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49DA-2D70-43D8-9607-1C4A686D7AB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37F70-6466-42FF-BF3B-62295FDEB6AD}" type="datetimeFigureOut">
              <a:rPr lang="zh-TW" altLang="en-US" smtClean="0"/>
              <a:t>2019/9/28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49DA-2D70-43D8-9607-1C4A686D7AB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37F70-6466-42FF-BF3B-62295FDEB6AD}" type="datetimeFigureOut">
              <a:rPr lang="zh-TW" altLang="en-US" smtClean="0"/>
              <a:t>2019/9/28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49DA-2D70-43D8-9607-1C4A686D7AB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37F70-6466-42FF-BF3B-62295FDEB6AD}" type="datetimeFigureOut">
              <a:rPr lang="zh-TW" altLang="en-US" smtClean="0"/>
              <a:t>2019/9/28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B49DA-2D70-43D8-9607-1C4A686D7AB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 smtClean="0">
                <a:latin typeface="Microsoft JhengHei" pitchFamily="34" charset="-120"/>
                <a:ea typeface="Microsoft JhengHei" pitchFamily="34" charset="-120"/>
              </a:rPr>
              <a:t>一首讚美的詩歌</a:t>
            </a:r>
            <a:endParaRPr lang="zh-TW" alt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讓那讚美的聲音</a:t>
            </a:r>
            <a:endParaRPr lang="en-US" altLang="zh-TW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在這空間響遍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讓那敬拜的心聲  永不休止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latin typeface="Microsoft JhengHei" pitchFamily="34" charset="-120"/>
                <a:ea typeface="Microsoft JhengHei" pitchFamily="34" charset="-120"/>
              </a:rPr>
              <a:t>一首讚美的詩歌</a:t>
            </a:r>
            <a:endParaRPr lang="zh-TW" alt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讓我心中所有意念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此刻都交主的手裡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心中只想獻奉我深深敬拜</a:t>
            </a:r>
            <a:endParaRPr lang="zh-TW" alt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latin typeface="Microsoft JhengHei" pitchFamily="34" charset="-120"/>
                <a:ea typeface="Microsoft JhengHei" pitchFamily="34" charset="-120"/>
              </a:rPr>
              <a:t>一首讚美的詩歌</a:t>
            </a:r>
            <a:endParaRPr lang="zh-TW" alt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94335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人活著原是要歌頌讚揚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創造我的主  </a:t>
            </a:r>
            <a:endParaRPr lang="en-US" altLang="zh-TW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你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是配得榮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耀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latin typeface="Microsoft JhengHei" pitchFamily="34" charset="-120"/>
                <a:ea typeface="Microsoft JhengHei" pitchFamily="34" charset="-120"/>
              </a:rPr>
              <a:t>一首讚美的詩歌</a:t>
            </a:r>
            <a:endParaRPr lang="zh-TW" alt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94335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人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活著原是要將榮耀歸你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一首讚美的詩歌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願帶我到寶座前敬拜</a:t>
            </a:r>
            <a:endParaRPr lang="zh-TW" alt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439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urch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Church Theme</Template>
  <TotalTime>16</TotalTime>
  <Words>127</Words>
  <Application>Microsoft Office PowerPoint</Application>
  <PresentationFormat>On-screen Show (16:9)</PresentationFormat>
  <Paragraphs>16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Church Theme</vt:lpstr>
      <vt:lpstr>一首讚美的詩歌</vt:lpstr>
      <vt:lpstr>一首讚美的詩歌</vt:lpstr>
      <vt:lpstr>一首讚美的詩歌</vt:lpstr>
      <vt:lpstr>一首讚美的詩歌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User</dc:creator>
  <cp:lastModifiedBy>Windows User</cp:lastModifiedBy>
  <cp:revision>3</cp:revision>
  <dcterms:created xsi:type="dcterms:W3CDTF">2017-04-30T02:03:32Z</dcterms:created>
  <dcterms:modified xsi:type="dcterms:W3CDTF">2019-09-28T03:12:14Z</dcterms:modified>
</cp:coreProperties>
</file>