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1DCE-F003-4B76-BC9A-C58138732F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5726-2B52-430E-81EC-29534EA3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1DCE-F003-4B76-BC9A-C58138732F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5726-2B52-430E-81EC-29534EA3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1DCE-F003-4B76-BC9A-C58138732F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5726-2B52-430E-81EC-29534EA3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1DCE-F003-4B76-BC9A-C58138732F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5726-2B52-430E-81EC-29534EA3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1DCE-F003-4B76-BC9A-C58138732F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5726-2B52-430E-81EC-29534EA3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1DCE-F003-4B76-BC9A-C58138732F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5726-2B52-430E-81EC-29534EA3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1DCE-F003-4B76-BC9A-C58138732F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5726-2B52-430E-81EC-29534EA3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1DCE-F003-4B76-BC9A-C58138732F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5726-2B52-430E-81EC-29534EA3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1DCE-F003-4B76-BC9A-C58138732F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5726-2B52-430E-81EC-29534EA3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1DCE-F003-4B76-BC9A-C58138732F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5726-2B52-430E-81EC-29534EA3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1DCE-F003-4B76-BC9A-C58138732F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5726-2B52-430E-81EC-29534EA33A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1DCE-F003-4B76-BC9A-C58138732F9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5726-2B52-430E-81EC-29534EA33A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何等恩典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mazing grace,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 how sweet the sound 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saved a wretch like me</a:t>
            </a:r>
          </a:p>
          <a:p>
            <a:pPr marL="0" indent="0" algn="ctr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once was lost, but now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'm found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was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blind, but now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 see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5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何等恩典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奇异恩典</a:t>
            </a:r>
            <a:r>
              <a:rPr lang="en-US" sz="4800" dirty="0">
                <a:latin typeface="Microsoft JhengHei" pitchFamily="34" charset="-120"/>
                <a:ea typeface="Microsoft JhengHei" pitchFamily="34" charset="-120"/>
              </a:rPr>
              <a:t> 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何等甘甜</a:t>
            </a:r>
            <a:r>
              <a:rPr lang="en-US" sz="4800" dirty="0">
                <a:latin typeface="Microsoft JhengHei" pitchFamily="34" charset="-120"/>
                <a:ea typeface="Microsoft JhengHei" pitchFamily="34" charset="-120"/>
              </a:rPr>
              <a:t> </a:t>
            </a:r>
            <a:endParaRPr lang="en-US" sz="4800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罪以得赦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免</a:t>
            </a:r>
            <a:endParaRPr lang="en-US" altLang="zh-CN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前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我失喪</a:t>
            </a:r>
            <a:r>
              <a:rPr lang="en-US" sz="4800" dirty="0">
                <a:latin typeface="Microsoft JhengHei" pitchFamily="34" charset="-120"/>
                <a:ea typeface="Microsoft JhengHei" pitchFamily="34" charset="-120"/>
              </a:rPr>
              <a:t> 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今被尋回</a:t>
            </a:r>
            <a:r>
              <a:rPr lang="en-US" sz="4800" dirty="0">
                <a:latin typeface="Microsoft JhengHei" pitchFamily="34" charset="-120"/>
                <a:ea typeface="Microsoft JhengHei" pitchFamily="34" charset="-120"/>
              </a:rPr>
              <a:t> </a:t>
            </a:r>
            <a:endParaRPr lang="en-US" sz="4800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瞎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眼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今得看見</a:t>
            </a:r>
            <a:endParaRPr lang="en-US" sz="4800" b="1" dirty="0">
              <a:latin typeface="Microsoft JhengHei" pitchFamily="34" charset="-120"/>
              <a:ea typeface="Microsoft JhengHei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9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何等恩典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你已挪去我所有枷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鎖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你已挪去我所有重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擔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你已挪去我所有傷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悲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你的名配得所有頌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讚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sz="2800" b="1" dirty="0" smtClean="0">
                <a:latin typeface="Microsoft JhengHei" pitchFamily="34" charset="-120"/>
                <a:ea typeface="Microsoft JhengHei" pitchFamily="34" charset="-120"/>
              </a:rPr>
              <a:t>(x2)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253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何等恩典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何等恩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典</a:t>
            </a:r>
            <a:endParaRPr lang="en-US" sz="4800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竟然在乎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何等恩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典</a:t>
            </a:r>
            <a:endParaRPr lang="en-US" sz="4800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寶血為我流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175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何等恩典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何等恩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典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你以尊貴榮耀為我冠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冕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我的嘴必充滿讚美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497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何等恩典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何等恩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典</a:t>
            </a:r>
            <a:endParaRPr lang="en-US" sz="4800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竟然在乎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何等恩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典</a:t>
            </a:r>
            <a:endParaRPr lang="en-US" sz="4800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寶血為我流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65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何等恩典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何等恩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典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你以尊貴榮耀為我冠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冕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我的嘴必充滿讚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美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en-US" b="1" dirty="0" smtClean="0">
                <a:latin typeface="Microsoft JhengHei" pitchFamily="34" charset="-120"/>
                <a:ea typeface="Microsoft JhengHei" pitchFamily="34" charset="-120"/>
              </a:rPr>
              <a:t>(x2)</a:t>
            </a:r>
            <a:endParaRPr lang="en-US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88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何等恩典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once was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lost</a:t>
            </a:r>
          </a:p>
          <a:p>
            <a:pPr marL="0" indent="0" algn="ct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'm found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blind, but now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 see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16964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6</TotalTime>
  <Words>176</Words>
  <Application>Microsoft Office PowerPoint</Application>
  <PresentationFormat>On-screen Show (16:9)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Church Theme</vt:lpstr>
      <vt:lpstr>何等恩典</vt:lpstr>
      <vt:lpstr>何等恩典</vt:lpstr>
      <vt:lpstr>何等恩典</vt:lpstr>
      <vt:lpstr>何等恩典</vt:lpstr>
      <vt:lpstr>何等恩典</vt:lpstr>
      <vt:lpstr>何等恩典</vt:lpstr>
      <vt:lpstr>何等恩典</vt:lpstr>
      <vt:lpstr>何等恩典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何等恩典</dc:title>
  <dc:creator>Windows User</dc:creator>
  <cp:lastModifiedBy>Windows User</cp:lastModifiedBy>
  <cp:revision>1</cp:revision>
  <dcterms:created xsi:type="dcterms:W3CDTF">2019-09-26T04:57:28Z</dcterms:created>
  <dcterms:modified xsi:type="dcterms:W3CDTF">2019-09-26T05:04:13Z</dcterms:modified>
</cp:coreProperties>
</file>