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7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01D-B2C4-4108-AA06-546DDE7D555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3501D-B2C4-4108-AA06-546DDE7D555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034B5-AD20-4F30-AE5C-5534F38068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傳揚祢大愛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不要等月亮無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光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才去與別人分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享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今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天起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來  高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聲宣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告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耶穌基督你是拯救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01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傳揚祢大愛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惟有主你內找到盼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望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報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福音的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人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傳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喜訊的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人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他的腳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蹤  何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等佳美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209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傳揚祢大愛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到處傳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揚  作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主的門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徒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引領憂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傷  困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苦歸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家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讓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被擄的得釋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放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瞎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眼的得看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傳揚你是惟一拯救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2173821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</TotalTime>
  <Words>110</Words>
  <Application>Microsoft Office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Church Theme</vt:lpstr>
      <vt:lpstr>傳揚祢大愛</vt:lpstr>
      <vt:lpstr>傳揚祢大愛</vt:lpstr>
      <vt:lpstr>傳揚祢大愛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傳揚祢大愛</dc:title>
  <dc:creator>Windows User</dc:creator>
  <cp:lastModifiedBy>Windows User</cp:lastModifiedBy>
  <cp:revision>1</cp:revision>
  <dcterms:created xsi:type="dcterms:W3CDTF">2019-09-26T05:29:02Z</dcterms:created>
  <dcterms:modified xsi:type="dcterms:W3CDTF">2019-09-26T05:33:20Z</dcterms:modified>
</cp:coreProperties>
</file>