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44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2019/9/28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2019/9/28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2019/9/28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2019/9/28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2019/9/28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2019/9/28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2019/9/28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2019/9/28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2019/9/28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2019/9/28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2019/9/28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3AE62-F810-43A7-A0C3-BE00E20AE505}" type="datetimeFigureOut">
              <a:rPr lang="zh-TW" altLang="en-US" smtClean="0"/>
              <a:pPr/>
              <a:t>2019/9/28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sz="4000" b="1" cap="all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4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造物主今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高唱祢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名字</a:t>
            </a:r>
            <a:endParaRPr lang="en-US" altLang="zh-CN" sz="48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和平之君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得勝者</a:t>
            </a:r>
            <a:endParaRPr lang="en-US" altLang="zh-CN" sz="48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地上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古今的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君王</a:t>
            </a:r>
            <a:endParaRPr lang="en-US" altLang="zh-CN" sz="48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折服於祢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面前</a:t>
            </a:r>
            <a:endParaRPr lang="zh-TW" altLang="en-US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造物主今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高唱祢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名字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全能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之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安慰者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憑主恩典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憐憫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令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我滿心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溫暖</a:t>
            </a:r>
            <a:endParaRPr lang="zh-TW" altLang="en-US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全因主的聖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勞苦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可得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安靜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行走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孤單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困惑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裡面有主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傾聽</a:t>
            </a:r>
            <a:endParaRPr lang="zh-TW" altLang="en-US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全因主的聖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愁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可得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歡樂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祈禱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的必得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勝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以性命來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做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証</a:t>
            </a:r>
            <a:endParaRPr lang="zh-TW" altLang="en-US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83</TotalTime>
  <Words>125</Words>
  <Application>Microsoft Office PowerPoint</Application>
  <PresentationFormat>On-screen Show (16:9)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佈景主題1</vt:lpstr>
      <vt:lpstr>因主的名</vt:lpstr>
      <vt:lpstr>因主的名</vt:lpstr>
      <vt:lpstr>因主的名</vt:lpstr>
      <vt:lpstr>因主的名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因主的名</dc:title>
  <dc:creator>User</dc:creator>
  <cp:lastModifiedBy>Windows User</cp:lastModifiedBy>
  <cp:revision>13</cp:revision>
  <dcterms:created xsi:type="dcterms:W3CDTF">2017-06-06T12:06:37Z</dcterms:created>
  <dcterms:modified xsi:type="dcterms:W3CDTF">2019-09-28T02:38:20Z</dcterms:modified>
</cp:coreProperties>
</file>