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CD7-3091-4FDE-8020-EBAB5FDA53F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CE03-7347-4D04-911B-8DC844CFF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CD7-3091-4FDE-8020-EBAB5FDA53F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CE03-7347-4D04-911B-8DC844CFF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CD7-3091-4FDE-8020-EBAB5FDA53F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CE03-7347-4D04-911B-8DC844CFF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CD7-3091-4FDE-8020-EBAB5FDA53F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CE03-7347-4D04-911B-8DC844CFF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CD7-3091-4FDE-8020-EBAB5FDA53F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CE03-7347-4D04-911B-8DC844CFF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CD7-3091-4FDE-8020-EBAB5FDA53F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CE03-7347-4D04-911B-8DC844CFF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CD7-3091-4FDE-8020-EBAB5FDA53F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CE03-7347-4D04-911B-8DC844CFF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CD7-3091-4FDE-8020-EBAB5FDA53F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CE03-7347-4D04-911B-8DC844CFF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CD7-3091-4FDE-8020-EBAB5FDA53F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CE03-7347-4D04-911B-8DC844CFF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CD7-3091-4FDE-8020-EBAB5FDA53F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CE03-7347-4D04-911B-8DC844CFF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CD7-3091-4FDE-8020-EBAB5FDA53F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CE03-7347-4D04-911B-8DC844CFF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1CD7-3091-4FDE-8020-EBAB5FDA53F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CE03-7347-4D04-911B-8DC844CFFD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將你最好的獻給主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將你最好的獻與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主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獻你年青的力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量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將你純潔熱情心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靈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忠心為真理打仗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235433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Microsoft JhengHei" pitchFamily="34" charset="-120"/>
                <a:ea typeface="Microsoft JhengHei" pitchFamily="34" charset="-120"/>
              </a:rPr>
              <a:t>1.</a:t>
            </a:r>
            <a:endParaRPr 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640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將你最好的獻給主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主耶穌已有好榜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樣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勇敢堅定不懼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怕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你要忠心敬虔愛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主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將最好奉獻與祂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235433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Microsoft JhengHei" pitchFamily="34" charset="-120"/>
                <a:ea typeface="Microsoft JhengHei" pitchFamily="34" charset="-120"/>
              </a:rPr>
              <a:t>1.</a:t>
            </a:r>
            <a:endParaRPr 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911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將你最好的獻給主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將你最好的獻與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主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獻你年青的力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量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穿上救恩全副軍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裝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忠心為真理打仗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254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將你最好的獻給主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將你最好的獻與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主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主愛偉大無可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比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祂將自己作你贖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價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天上榮耀賞賜你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235433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Microsoft JhengHei" pitchFamily="34" charset="-120"/>
                <a:ea typeface="Microsoft JhengHei" pitchFamily="34" charset="-120"/>
              </a:rPr>
              <a:t>2.</a:t>
            </a:r>
            <a:endParaRPr 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480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將你最好的獻給主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祂捨生命毫無怨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言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救你脫罪把血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灑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你要熱心敬虔愛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主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將最好奉獻與祂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235433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Microsoft JhengHei" pitchFamily="34" charset="-120"/>
                <a:ea typeface="Microsoft JhengHei" pitchFamily="34" charset="-120"/>
              </a:rPr>
              <a:t>2.</a:t>
            </a:r>
            <a:endParaRPr 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532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將你最好的獻給主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將你最好的獻與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主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獻你年青的力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量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穿上救恩全副軍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裝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忠心為真理打仗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0163593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5</TotalTime>
  <Words>236</Words>
  <Application>Microsoft Office PowerPoint</Application>
  <PresentationFormat>On-screen Show (16:9)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Church Theme</vt:lpstr>
      <vt:lpstr>將你最好的獻給主</vt:lpstr>
      <vt:lpstr>將你最好的獻給主</vt:lpstr>
      <vt:lpstr>將你最好的獻給主</vt:lpstr>
      <vt:lpstr>將你最好的獻給主</vt:lpstr>
      <vt:lpstr>將你最好的獻給主</vt:lpstr>
      <vt:lpstr>將你最好的獻給主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將你最好的獻給主</dc:title>
  <dc:creator>Windows User</dc:creator>
  <cp:lastModifiedBy>Windows User</cp:lastModifiedBy>
  <cp:revision>1</cp:revision>
  <dcterms:created xsi:type="dcterms:W3CDTF">2019-09-26T05:04:48Z</dcterms:created>
  <dcterms:modified xsi:type="dcterms:W3CDTF">2019-09-26T05:10:39Z</dcterms:modified>
</cp:coreProperties>
</file>