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44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EC7-2ECD-4ECC-B6F6-6EE133C019B6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F298-4918-4CEE-96CC-35961CFF3A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EC7-2ECD-4ECC-B6F6-6EE133C019B6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F298-4918-4CEE-96CC-35961CFF3A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EC7-2ECD-4ECC-B6F6-6EE133C019B6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F298-4918-4CEE-96CC-35961CFF3A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EC7-2ECD-4ECC-B6F6-6EE133C019B6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F298-4918-4CEE-96CC-35961CFF3A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EC7-2ECD-4ECC-B6F6-6EE133C019B6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F298-4918-4CEE-96CC-35961CFF3A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EC7-2ECD-4ECC-B6F6-6EE133C019B6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F298-4918-4CEE-96CC-35961CFF3A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EC7-2ECD-4ECC-B6F6-6EE133C019B6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F298-4918-4CEE-96CC-35961CFF3A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EC7-2ECD-4ECC-B6F6-6EE133C019B6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F298-4918-4CEE-96CC-35961CFF3A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EC7-2ECD-4ECC-B6F6-6EE133C019B6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F298-4918-4CEE-96CC-35961CFF3A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EC7-2ECD-4ECC-B6F6-6EE133C019B6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F298-4918-4CEE-96CC-35961CFF3A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EC7-2ECD-4ECC-B6F6-6EE133C019B6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F298-4918-4CEE-96CC-35961CFF3A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26EC7-2ECD-4ECC-B6F6-6EE133C019B6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BF298-4918-4CEE-96CC-35961CFF3A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當我們合一敬拜和禱告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神就開始動工在我們當中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神的意念高過我們的意念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祂的道路遠超過我們的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  同心合意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當我們放下自己心意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為大使命獻上自己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  同心合意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讓我們先求神國和義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不分彼此同心向前行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向這世界為主發光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合一尋求神國度藍圖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不在乎自己  體貼神心意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使用我們走遍世界各地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146</Words>
  <Application>Microsoft Office PowerPoint</Application>
  <PresentationFormat>On-screen Show (16:9)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佈景主題1</vt:lpstr>
      <vt:lpstr>從心合一</vt:lpstr>
      <vt:lpstr>從心合一</vt:lpstr>
      <vt:lpstr>從心合一</vt:lpstr>
      <vt:lpstr>從心合一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從心合一</dc:title>
  <dc:creator>大唐</dc:creator>
  <cp:lastModifiedBy>Windows User</cp:lastModifiedBy>
  <cp:revision>2</cp:revision>
  <dcterms:created xsi:type="dcterms:W3CDTF">2017-12-10T00:32:25Z</dcterms:created>
  <dcterms:modified xsi:type="dcterms:W3CDTF">2019-09-28T03:26:06Z</dcterms:modified>
</cp:coreProperties>
</file>