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1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2019/9/28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2019/9/28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2019/9/28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2019/9/28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2019/9/28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2019/9/28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2019/9/28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2019/9/28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2019/9/28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2019/9/28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2019/9/28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B1E1C-ED46-47E4-98BF-8279883B3BB1}" type="datetimeFigureOut">
              <a:rPr lang="zh-TW" altLang="en-US" smtClean="0"/>
              <a:t>2019/9/28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耶和華是我牧者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耶和華是我牧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者  我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必不至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缺乏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我躺臥青草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安歇的水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邊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祂使我靈魂甦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醒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引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我走正義路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我雖過死蔭幽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谷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必不怕遭害</a:t>
            </a:r>
          </a:p>
          <a:p>
            <a:pPr algn="ctr">
              <a:buNone/>
            </a:pP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203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耶和華是我牧者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在我敵人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  為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擺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設    席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用油膏我的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頭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我福杯滿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溢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一生一世有恩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惠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慈愛跟隨我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我要住在你殿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直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到永永遠遠</a:t>
            </a:r>
          </a:p>
          <a:p>
            <a:pPr algn="ctr">
              <a:buNone/>
            </a:pP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92280" y="1236697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筵</a:t>
            </a:r>
            <a:endParaRPr lang="en-US" sz="48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46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耶和華是我牧者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嘿嘿喲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嘿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嘿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喲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你與我同在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你的杖和你的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竿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時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時都安慰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嘿嘿喲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嘿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嘿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喲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慈愛跟隨我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我要住在你殿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直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到永永遠遠</a:t>
            </a:r>
          </a:p>
          <a:p>
            <a:pPr algn="ctr">
              <a:buNone/>
            </a:pP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3816370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7</TotalTime>
  <Words>174</Words>
  <Application>Microsoft Office PowerPoint</Application>
  <PresentationFormat>On-screen Show (16:9)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Church Theme</vt:lpstr>
      <vt:lpstr>耶和華是我牧者</vt:lpstr>
      <vt:lpstr>耶和華是我牧者</vt:lpstr>
      <vt:lpstr>耶和華是我牧者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耶和華是我牧者</dc:title>
  <dc:creator>大唐</dc:creator>
  <cp:lastModifiedBy>Windows User</cp:lastModifiedBy>
  <cp:revision>4</cp:revision>
  <dcterms:created xsi:type="dcterms:W3CDTF">2018-06-26T12:29:54Z</dcterms:created>
  <dcterms:modified xsi:type="dcterms:W3CDTF">2019-09-28T03:29:43Z</dcterms:modified>
</cp:coreProperties>
</file>