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B332-FD77-4BE6-9C3E-1EDE87EA2B0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0A9F-2C7F-46A0-A624-C6A72BBF11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耶穌奇妙的救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恩 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超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過我眾過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犯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我口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舌怎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能述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說</a:t>
            </a:r>
            <a:r>
              <a:rPr lang="en-US" altLang="zh-CN" sz="4800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更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將從何頌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讚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7635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26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除我罪擔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憂 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愁使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我得著自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由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耶穌奇妙的救恩使我得拯救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7635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79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主耶穌奇妙無比的救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深過波濤滾滾大海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洋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高過最高山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嶺  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過最美泉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源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妙救恩足夠我需用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2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闊過我一生所行的過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犯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大過我一切罪污邪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情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我要稱揚主聖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名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我要讚美主聖名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耶穌奇妙的救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到失喪之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人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藉救恩我罪得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赦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並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拯救我靈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7635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4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為我解脫捆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綁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我得著釋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耶穌奇妙的救恩使我得拯救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7635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1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主耶穌奇妙無比的救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深過波濤滾滾大海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洋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高過最高山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嶺  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過最美泉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源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妙救恩足夠我需用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43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耶穌奇妙的救恩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闊過我一生所行的過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犯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大過我一切罪污邪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情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我要稱揚主聖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名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我要讚美主聖名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73452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46</TotalTime>
  <Words>312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Church Theme</vt:lpstr>
      <vt:lpstr>耶穌奇妙的救恩</vt:lpstr>
      <vt:lpstr>耶穌奇妙的救恩</vt:lpstr>
      <vt:lpstr>耶穌奇妙的救恩</vt:lpstr>
      <vt:lpstr>耶穌奇妙的救恩</vt:lpstr>
      <vt:lpstr>耶穌奇妙的救恩</vt:lpstr>
      <vt:lpstr>耶穌奇妙的救恩</vt:lpstr>
      <vt:lpstr>耶穌奇妙的救恩</vt:lpstr>
      <vt:lpstr>耶穌奇妙的救恩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2019-09-26T03:21:58Z</dcterms:created>
  <dcterms:modified xsi:type="dcterms:W3CDTF">2019-09-26T04:08:06Z</dcterms:modified>
</cp:coreProperties>
</file>