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F21D-92BA-4313-92D1-A04658EBF3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7657-D9E0-4376-90B2-73F2D2A3DE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在塵世生命崎嶇道路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多少人困倦悲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傷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佈  快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把真光照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亮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使憂傷者變歡暢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30924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1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藉我生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命  榮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耀主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救主  聽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使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他人得救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73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述說耶穌基督慈愛故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述說祂赦罪大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別人信祂要藉你去見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生活時刻像明燈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30924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6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藉我生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命  榮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耀主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救主  聽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使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他人得救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8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白白得來故要白白施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與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愛人要像主愛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攙扶軟弱者務要盡心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力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忠於神始終如一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30924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90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藉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藉我生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命  榮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耀主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救主  聽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藉我賜恩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  使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他人得救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50570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252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藉我賜恩福</vt:lpstr>
      <vt:lpstr>藉我賜恩福</vt:lpstr>
      <vt:lpstr>藉我賜恩福</vt:lpstr>
      <vt:lpstr>藉我賜恩福</vt:lpstr>
      <vt:lpstr>藉我賜恩福</vt:lpstr>
      <vt:lpstr>藉我賜恩福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藉我賜恩福</dc:title>
  <dc:creator>Windows User</dc:creator>
  <cp:lastModifiedBy>Windows User</cp:lastModifiedBy>
  <cp:revision>1</cp:revision>
  <dcterms:created xsi:type="dcterms:W3CDTF">2019-09-26T05:40:11Z</dcterms:created>
  <dcterms:modified xsi:type="dcterms:W3CDTF">2019-09-26T05:46:10Z</dcterms:modified>
</cp:coreProperties>
</file>