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5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8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67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8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68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4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04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4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01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2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1E7C-1C0A-431A-93C1-9EFE153916B3}" type="datetimeFigureOut">
              <a:rPr lang="vi-VN" smtClean="0"/>
              <a:t>03/09/2020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180A-ED8B-42E2-A389-782DC9DF233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8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耶穌比全世界更寶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  生命喜樂榮耀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主是我的隨時力量  離主我必跌倒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當我受苦來就耶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人似他如此安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我歡欣  解我心憂  主是我友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0437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7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耶穌比全世界更寶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  急難之時良友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上加恩難以計算  因我向主祈求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主賜日光又施甘霖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主使禾田金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穀豐盈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光甘霖  大好收成  主是我友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0437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耶穌比全世界更寶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  我要忠誠待主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主於我何等誠實  我又何忍負主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步主後塵我可安心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望十架時刻儆醒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從主行  或夜或明 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是我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0437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耶穌比全世界更寶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耶穌比全世界更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  此外無所愛慕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我信靠主時時靠主  無論遇福受苦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得此良友慰此一生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與主親近喜樂日增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遠喜樂  無窮無盡  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是我友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70437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002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</TotalTime>
  <Words>264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耶穌比全世界更寶</vt:lpstr>
      <vt:lpstr>耶穌比全世界更寶</vt:lpstr>
      <vt:lpstr>耶穌比全世界更寶</vt:lpstr>
      <vt:lpstr>耶穌比全世界更寶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耶穌比全世界更寶</dc:title>
  <dc:creator>Windows User</dc:creator>
  <cp:lastModifiedBy>Windows User</cp:lastModifiedBy>
  <cp:revision>7</cp:revision>
  <dcterms:created xsi:type="dcterms:W3CDTF">2020-09-03T03:24:32Z</dcterms:created>
  <dcterms:modified xsi:type="dcterms:W3CDTF">2020-09-03T03:54:13Z</dcterms:modified>
</cp:coreProperties>
</file>