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萬國得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造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  鋪開大地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坐在施恩寶座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義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發出 儼如光輝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救恩如明燈閃亮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萬國得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臂膀  大有能力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殿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宇高大輝煌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普天之下  萬國的神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愛充滿全地之上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萬國得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讓我們起來傳揚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名到萬邦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讓萬國得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救恩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讓萬民揚聲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萬國得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讓我們起來傳揚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名到萬邦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讓世界得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道路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耀照亮四方﻿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162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萬國得知袮的救恩</vt:lpstr>
      <vt:lpstr>萬國得知袮的救恩</vt:lpstr>
      <vt:lpstr>萬國得知袮的救恩</vt:lpstr>
      <vt:lpstr>萬國得知袮的救恩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萬國得知你的救恩</dc:title>
  <dc:creator>大唐</dc:creator>
  <cp:lastModifiedBy>Windows User</cp:lastModifiedBy>
  <cp:revision>4</cp:revision>
  <dcterms:created xsi:type="dcterms:W3CDTF">2017-10-28T01:57:56Z</dcterms:created>
  <dcterms:modified xsi:type="dcterms:W3CDTF">2020-07-18T09:02:26Z</dcterms:modified>
</cp:coreProperties>
</file>