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6" r:id="rId2"/>
    <p:sldId id="1607" r:id="rId3"/>
    <p:sldId id="1608" r:id="rId4"/>
    <p:sldId id="1609" r:id="rId5"/>
    <p:sldId id="1610" r:id="rId6"/>
    <p:sldId id="1611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74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15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901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76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62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64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2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24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8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60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62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79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當點名時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主耶穌再臨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那日必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要高聲吹起號筒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那永遠光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白華麗早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凡世上得救的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人一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同相會在主明宮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亦必在其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630251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82696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當點名時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名的時候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名的時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候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名的時候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亦必在其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9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當點名時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凡信主而死的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人都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必在那早晨復活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效主復活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者共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主榮耀快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凡揀選得勝的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人都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一同相會在天空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亦必在其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630251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當點名時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名的時候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名的時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候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名的時候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亦必在其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65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當點名時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我們應從早到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晚為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主殷勤做工等待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我應當傳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穌奇妙恩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那時主派我職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分已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盡行完應走路程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亦必在其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630251"/>
            <a:ext cx="958752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當點名時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名的時候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名的時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候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在那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邊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名的時候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亦必在其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5578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303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【當點名時】</vt:lpstr>
      <vt:lpstr>【當點名時】</vt:lpstr>
      <vt:lpstr>【當點名時】</vt:lpstr>
      <vt:lpstr>【當點名時】</vt:lpstr>
      <vt:lpstr>【當點名時】</vt:lpstr>
      <vt:lpstr>【當點名時】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2020-10-20T18:19:44Z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