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4" r:id="rId2"/>
    <p:sldId id="1605" r:id="rId3"/>
    <p:sldId id="1606" r:id="rId4"/>
    <p:sldId id="1607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701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4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87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573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295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407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857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39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49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3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33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1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有一處福氣地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有一處福氣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遠難計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聖徒在榮耀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聽他們齊頌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華歸與救世王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讚美充滿天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堂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遠歌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28891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51932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有一處福氣地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那裏居住的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生不老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平康安樂隨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無苦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惱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永遠不能犯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離情慾眾污穢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同天使成一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28891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0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有一處福氣地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請到那福氣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主相會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為何還無定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天堂得福全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離罪惡無憂累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永遠與主相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歲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28891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0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有一處福氣地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得住那福氣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樂難言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天父一時不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愛兩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快來受主恩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得賞賜戴金冕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日光更明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掌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28891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884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212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【有一處福氣地】</vt:lpstr>
      <vt:lpstr>【有一處福氣地】</vt:lpstr>
      <vt:lpstr>【有一處福氣地】</vt:lpstr>
      <vt:lpstr>【有一處福氣地】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2020-10-20T18:28:20Z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