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1601" r:id="rId2"/>
    <p:sldId id="1602" r:id="rId3"/>
    <p:sldId id="1603" r:id="rId4"/>
    <p:sldId id="1604" r:id="rId5"/>
    <p:sldId id="1605" r:id="rId6"/>
    <p:sldId id="1606" r:id="rId7"/>
  </p:sldIdLst>
  <p:sldSz cx="12192000" cy="6858000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38" y="84"/>
      </p:cViewPr>
      <p:guideLst>
        <p:guide orient="horz" pos="226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9453B0-9DF3-4847-AF80-E61FDDFE713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0C4BEA-116E-4A46-BBD1-DB16043DE460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99762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E7D3E4-89F3-4CED-A48A-023A05B8B9D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16506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3267DE-EE7E-471A-A40B-FAAFF4920C6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68512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1D29A9-78CF-43D9-96E6-EC61B25CAC0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37906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642490-7E29-4483-9A31-EFF80A070D5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49421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6FBA3-C5B6-4ABE-B006-3071EDE08652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0970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5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0" y="1535115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D6F40A-D4BD-4CFE-9F04-3E5B79AD639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76394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EE02C-5D35-4378-8340-C70FEDA343E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69118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50ADB6-12FA-47A2-8F8B-679B72FFE34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81325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51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4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0F8A50-B2C4-4226-B3AC-3C570B2B9CE0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01838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2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40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F35931-D635-4C49-A97E-2F28EAA6FE9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06092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24E0EF9-2ADF-4FFE-B22E-4DD3F4BA4B8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56785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378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2" indent="-342892" algn="l" defTabSz="914378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1" indent="-285743" algn="l" defTabSz="914378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讚善美地</a:t>
            </a:r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有一地比日中更光耀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雖遙遠我因信望得見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我天父在那地常等候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早為我備安宅於裏面</a:t>
            </a:r>
          </a:p>
        </p:txBody>
      </p:sp>
      <p:sp>
        <p:nvSpPr>
          <p:cNvPr id="6" name="Text Box 1"/>
          <p:cNvSpPr txBox="1"/>
          <p:nvPr/>
        </p:nvSpPr>
        <p:spPr>
          <a:xfrm>
            <a:off x="911424" y="1700808"/>
            <a:ext cx="958752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660033"/>
                </a:solidFill>
              </a:rPr>
              <a:t>1.</a:t>
            </a:r>
          </a:p>
        </p:txBody>
      </p:sp>
    </p:spTree>
    <p:extLst>
      <p:ext uri="{BB962C8B-B14F-4D97-AF65-F5344CB8AC3E}">
        <p14:creationId xmlns:p14="http://schemas.microsoft.com/office/powerpoint/2010/main" val="3134079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讚善美地</a:t>
            </a:r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到日期  樂無比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同眾聖徒聚會在美地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到日期  樂無比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同眾聖徒聚會在美地</a:t>
            </a:r>
          </a:p>
        </p:txBody>
      </p:sp>
    </p:spTree>
    <p:extLst>
      <p:ext uri="{BB962C8B-B14F-4D97-AF65-F5344CB8AC3E}">
        <p14:creationId xmlns:p14="http://schemas.microsoft.com/office/powerpoint/2010/main" val="2102225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讚善美地</a:t>
            </a:r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到美地齊歌詠而頌讚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同眾聖徒喜樂到萬年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心快樂享永遠之生命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無懼怕無憂愁無掛念</a:t>
            </a:r>
          </a:p>
        </p:txBody>
      </p:sp>
      <p:sp>
        <p:nvSpPr>
          <p:cNvPr id="6" name="Text Box 1"/>
          <p:cNvSpPr txBox="1"/>
          <p:nvPr/>
        </p:nvSpPr>
        <p:spPr>
          <a:xfrm>
            <a:off x="911424" y="1700808"/>
            <a:ext cx="958752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660033"/>
                </a:solidFill>
              </a:rPr>
              <a:t>2</a:t>
            </a:r>
            <a:r>
              <a:rPr lang="en-US" sz="5400" b="1" dirty="0" smtClean="0">
                <a:solidFill>
                  <a:srgbClr val="660033"/>
                </a:solidFill>
              </a:rPr>
              <a:t>.</a:t>
            </a:r>
            <a:endParaRPr lang="en-US" sz="5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9742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讚善美地</a:t>
            </a:r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到日期  樂無比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同眾聖徒聚會在美地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到日期  樂無比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同眾聖徒聚會在美地</a:t>
            </a:r>
          </a:p>
        </p:txBody>
      </p:sp>
    </p:spTree>
    <p:extLst>
      <p:ext uri="{BB962C8B-B14F-4D97-AF65-F5344CB8AC3E}">
        <p14:creationId xmlns:p14="http://schemas.microsoft.com/office/powerpoint/2010/main" val="2197870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讚善美地</a:t>
            </a:r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我聖父在高天何慈愛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將至尊獨生子降於世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開福源一直流至萬代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主恩惠要讚美永不止</a:t>
            </a:r>
          </a:p>
        </p:txBody>
      </p:sp>
      <p:sp>
        <p:nvSpPr>
          <p:cNvPr id="6" name="Text Box 1"/>
          <p:cNvSpPr txBox="1"/>
          <p:nvPr/>
        </p:nvSpPr>
        <p:spPr>
          <a:xfrm>
            <a:off x="911424" y="1700808"/>
            <a:ext cx="958752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660033"/>
                </a:solidFill>
              </a:rPr>
              <a:t>3</a:t>
            </a:r>
            <a:r>
              <a:rPr lang="en-US" sz="5400" b="1" dirty="0" smtClean="0">
                <a:solidFill>
                  <a:srgbClr val="660033"/>
                </a:solidFill>
              </a:rPr>
              <a:t>.</a:t>
            </a:r>
            <a:endParaRPr lang="en-US" sz="5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6771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讚善美地</a:t>
            </a:r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到日期  樂無比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同眾聖徒聚會在美地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到日期  樂無比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同眾聖徒聚會在美地</a:t>
            </a:r>
          </a:p>
        </p:txBody>
      </p:sp>
    </p:spTree>
    <p:extLst>
      <p:ext uri="{BB962C8B-B14F-4D97-AF65-F5344CB8AC3E}">
        <p14:creationId xmlns:p14="http://schemas.microsoft.com/office/powerpoint/2010/main" val="1023886947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6</TotalTime>
  <Words>240</Words>
  <Application>Microsoft Office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Microsoft JhengHei</vt:lpstr>
      <vt:lpstr>新細明體</vt:lpstr>
      <vt:lpstr>Arial</vt:lpstr>
      <vt:lpstr>Calibri</vt:lpstr>
      <vt:lpstr>Theme1</vt:lpstr>
      <vt:lpstr>【讚善美地】</vt:lpstr>
      <vt:lpstr>【讚善美地】</vt:lpstr>
      <vt:lpstr>【讚善美地】</vt:lpstr>
      <vt:lpstr>【讚善美地】</vt:lpstr>
      <vt:lpstr>【讚善美地】</vt:lpstr>
      <vt:lpstr>【讚善美地】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Church</dc:creator>
  <cp:lastModifiedBy>Windows User</cp:lastModifiedBy>
  <cp:revision>138</cp:revision>
  <dcterms:created xsi:type="dcterms:W3CDTF">2015-05-17T04:39:00Z</dcterms:created>
  <dcterms:modified xsi:type="dcterms:W3CDTF">2020-10-21T04:13:46Z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1033-10.1.0.5507</vt:lpwstr>
  </property>
</Properties>
</file>