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03" r:id="rId2"/>
    <p:sldId id="1604" r:id="rId3"/>
    <p:sldId id="1605" r:id="rId4"/>
    <p:sldId id="1606" r:id="rId5"/>
    <p:sldId id="1607" r:id="rId6"/>
    <p:sldId id="1608" r:id="rId7"/>
    <p:sldId id="1609" r:id="rId8"/>
    <p:sldId id="1610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8" y="84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083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515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500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852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142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640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046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542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921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143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224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01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靠恩得救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塵世網羅我將脫了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生前苦味永不再嘗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靈魂升天何等榮耀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在父宮殿歡喜頌揚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911424" y="1700808"/>
            <a:ext cx="958752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37643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靠恩得救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我必要見主面對面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永遠歌唱救我恩典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我必要見主面對面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永遠歌唱救主恩典</a:t>
            </a:r>
          </a:p>
        </p:txBody>
      </p:sp>
    </p:spTree>
    <p:extLst>
      <p:ext uri="{BB962C8B-B14F-4D97-AF65-F5344CB8AC3E}">
        <p14:creationId xmlns:p14="http://schemas.microsoft.com/office/powerpoint/2010/main" val="232415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靠恩得救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世上帳棚將要殘壞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不知何時就臨眼前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來生住處救主預備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在父家裏享福完全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911424" y="1700808"/>
            <a:ext cx="958752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94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靠恩得救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我必要見主面對面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永遠歌唱救我恩典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我必要見主面對面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永遠歌唱救主恩典</a:t>
            </a:r>
          </a:p>
        </p:txBody>
      </p:sp>
    </p:spTree>
    <p:extLst>
      <p:ext uri="{BB962C8B-B14F-4D97-AF65-F5344CB8AC3E}">
        <p14:creationId xmlns:p14="http://schemas.microsoft.com/office/powerpoint/2010/main" val="2626846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靠恩得救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世間日月將要墜落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美好光陰忽然快過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主已應許忠心奴僕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與我同來永遠安樂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911424" y="1700808"/>
            <a:ext cx="958752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61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靠恩得救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我必要見主面對面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永遠歌唱救我恩典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我必要見主面對面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永遠歌唱救主恩典</a:t>
            </a:r>
          </a:p>
        </p:txBody>
      </p:sp>
    </p:spTree>
    <p:extLst>
      <p:ext uri="{BB962C8B-B14F-4D97-AF65-F5344CB8AC3E}">
        <p14:creationId xmlns:p14="http://schemas.microsoft.com/office/powerpoint/2010/main" val="372835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靠恩得救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我今儆醒務要等待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把燈剔亮望主快來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天門大開救主領導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在他足前感謝跪拜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911424" y="1700808"/>
            <a:ext cx="958752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4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11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靠恩得救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我必要見主面對面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永遠歌唱救我恩典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我必要見主面對面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永遠歌唱救主恩典</a:t>
            </a:r>
          </a:p>
        </p:txBody>
      </p:sp>
    </p:spTree>
    <p:extLst>
      <p:ext uri="{BB962C8B-B14F-4D97-AF65-F5344CB8AC3E}">
        <p14:creationId xmlns:p14="http://schemas.microsoft.com/office/powerpoint/2010/main" val="184075128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312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【靠恩得救】</vt:lpstr>
      <vt:lpstr>【靠恩得救】</vt:lpstr>
      <vt:lpstr>【靠恩得救】</vt:lpstr>
      <vt:lpstr>【靠恩得救】</vt:lpstr>
      <vt:lpstr>【靠恩得救】</vt:lpstr>
      <vt:lpstr>【靠恩得救】</vt:lpstr>
      <vt:lpstr>【靠恩得救】</vt:lpstr>
      <vt:lpstr>【靠恩得救】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2020-10-21T04:19:42Z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