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1608" r:id="rId2"/>
    <p:sldId id="1609" r:id="rId3"/>
    <p:sldId id="1610" r:id="rId4"/>
    <p:sldId id="1611" r:id="rId5"/>
    <p:sldId id="1612" r:id="rId6"/>
    <p:sldId id="1613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3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908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116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97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801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518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20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291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973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88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761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269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05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立王面前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我將立於王面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與眾天使同嘔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吟</a:t>
            </a:r>
            <a:r>
              <a:rPr lang="en-US" altLang="zh-CN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r>
              <a:rPr lang="en-US" altLang="zh-CN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走過金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街</a:t>
            </a:r>
            <a:r>
              <a:rPr lang="en-US" altLang="zh-CN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玉城</a:t>
            </a: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永遠讚美主尊名</a:t>
            </a:r>
            <a:r>
              <a:rPr lang="en-US" altLang="zh-CN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r>
              <a:rPr lang="en-US" altLang="zh-CN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84032" y="3573016"/>
            <a:ext cx="1510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碧</a:t>
            </a:r>
            <a:endParaRPr lang="vi-VN" sz="5400" dirty="0"/>
          </a:p>
        </p:txBody>
      </p:sp>
    </p:spTree>
    <p:extLst>
      <p:ext uri="{BB962C8B-B14F-4D97-AF65-F5344CB8AC3E}">
        <p14:creationId xmlns:p14="http://schemas.microsoft.com/office/powerpoint/2010/main" val="240139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立王面前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我將立於王面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前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與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眾天使同嘔吟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阿利路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亞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阿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利路亞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我將立於王面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前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141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立王面前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天上鐘聲一齊鳴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我將立於王面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在此苦難皆消清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同聲稱頌主聖名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立王面前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我將立於王面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前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與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眾天使同嘔吟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阿利路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亞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阿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利路亞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我將立於王面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前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449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立王面前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魂兮魂兮當儆醒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不久將步於天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庭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將諸珍寶向主陳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歡喜頌讚主不停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47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立王面前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我將立於王面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前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與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眾天使同嘔吟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阿利路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亞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阿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利路亞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我將立於王面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前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652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270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【立王面前】</vt:lpstr>
      <vt:lpstr>【立王面前】</vt:lpstr>
      <vt:lpstr>【立王面前】</vt:lpstr>
      <vt:lpstr>【立王面前】</vt:lpstr>
      <vt:lpstr>【立王面前】</vt:lpstr>
      <vt:lpstr>【立王面前】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140</cp:revision>
  <dcterms:created xsi:type="dcterms:W3CDTF">2015-05-17T04:39:00Z</dcterms:created>
  <dcterms:modified xsi:type="dcterms:W3CDTF">2020-10-21T04:30:57Z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