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3" r:id="rId2"/>
    <p:sldId id="1604" r:id="rId3"/>
    <p:sldId id="1605" r:id="rId4"/>
    <p:sldId id="1606" r:id="rId5"/>
    <p:sldId id="1607" r:id="rId6"/>
    <p:sldId id="1608" r:id="rId7"/>
    <p:sldId id="1609" r:id="rId8"/>
    <p:sldId id="1610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11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64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85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47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7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69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30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513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025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273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066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在光明生命河美麗岸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眾聖徒在那裏榮耀顯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一齊都穿戴白衣冠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0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  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</p:txBody>
      </p:sp>
    </p:spTree>
    <p:extLst>
      <p:ext uri="{BB962C8B-B14F-4D97-AF65-F5344CB8AC3E}">
        <p14:creationId xmlns:p14="http://schemas.microsoft.com/office/powerpoint/2010/main" val="363293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思慕我親友在那邊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都已經走此路比我先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他們都歡聚在神聖殿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同唱新詩歌羔羊前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5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  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</p:txBody>
      </p:sp>
    </p:spTree>
    <p:extLst>
      <p:ext uri="{BB962C8B-B14F-4D97-AF65-F5344CB8AC3E}">
        <p14:creationId xmlns:p14="http://schemas.microsoft.com/office/powerpoint/2010/main" val="413231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思慕我救主在那邊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叫他民在那裏都安然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我情願將世慮盡脫免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一直要升到福樂園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  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</p:txBody>
      </p:sp>
    </p:spTree>
    <p:extLst>
      <p:ext uri="{BB962C8B-B14F-4D97-AF65-F5344CB8AC3E}">
        <p14:creationId xmlns:p14="http://schemas.microsoft.com/office/powerpoint/2010/main" val="13648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不久到我家在那邊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因天城我如今看得見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心愛人已多有在那邊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我也極羡慕常掛念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055440" y="1700808"/>
            <a:ext cx="135122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en-US" altLang="zh-CN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在那邊  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思慕我家鄉在那邊</a:t>
            </a:r>
          </a:p>
        </p:txBody>
      </p:sp>
    </p:spTree>
    <p:extLst>
      <p:ext uri="{BB962C8B-B14F-4D97-AF65-F5344CB8AC3E}">
        <p14:creationId xmlns:p14="http://schemas.microsoft.com/office/powerpoint/2010/main" val="17384372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348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【思慕我家鄉在那邊】</vt:lpstr>
      <vt:lpstr>【思慕我家鄉在那邊】</vt:lpstr>
      <vt:lpstr>【思慕我家鄉在那邊】</vt:lpstr>
      <vt:lpstr>【思慕我家鄉在那邊】</vt:lpstr>
      <vt:lpstr>【思慕我家鄉在那邊】</vt:lpstr>
      <vt:lpstr>【思慕我家鄉在那邊】</vt:lpstr>
      <vt:lpstr>【思慕我家鄉在那邊】</vt:lpstr>
      <vt:lpstr>【思慕我家鄉在那邊】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2020-10-21T04:44:46Z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