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9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40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5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6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42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61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6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5DB3-3833-4C55-A4E2-44FE2BDCE4B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F3EC-D3A0-4CD7-BE1A-7A2962595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2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三一臨在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站立在主前瞻仰至聖臨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靜候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主的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指引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恩祝福永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謙卑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在祭壇前景仰至聖不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享主恩膏祝福滿載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5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三一臨在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在救主寶座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立志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謙卑俯服侍主敬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懼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暴雨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波浪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陰天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三一臨在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架救主展大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念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記忠心良僕的獻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祭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權柄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國度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全屬於主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55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三一臨在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聖父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聖子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聖靈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臨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主之主光輝權能充滿殿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三一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救主尊貴至聖臨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上帝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的恩福高照顯愛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90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109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三一臨在</vt:lpstr>
      <vt:lpstr>三一臨在</vt:lpstr>
      <vt:lpstr>三一臨在</vt:lpstr>
      <vt:lpstr>三一臨在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三一臨在</dc:title>
  <dc:creator>DaTang</dc:creator>
  <cp:lastModifiedBy>DaTang</cp:lastModifiedBy>
  <cp:revision>4</cp:revision>
  <dcterms:created xsi:type="dcterms:W3CDTF">2019-10-17T12:54:19Z</dcterms:created>
  <dcterms:modified xsi:type="dcterms:W3CDTF">2019-10-17T12:57:22Z</dcterms:modified>
</cp:coreProperties>
</file>