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42" y="13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我深愛稱頌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甚欣慰你愛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甚欣慰你救贖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你從天上降世間  指引我路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從十架到墳塋  從墳塋升回天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70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主我高舉你的名</vt:lpstr>
      <vt:lpstr>主我高舉你的名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DaTang</cp:lastModifiedBy>
  <cp:revision>4</cp:revision>
  <dcterms:created xsi:type="dcterms:W3CDTF">2013-02-23T03:22:28Z</dcterms:created>
  <dcterms:modified xsi:type="dcterms:W3CDTF">2019-10-17T13:04:56Z</dcterms:modified>
</cp:coreProperties>
</file>