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B36A-208E-408C-999C-790768D89D7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655A-8579-42FF-8E4A-32BE38427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8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B36A-208E-408C-999C-790768D89D7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655A-8579-42FF-8E4A-32BE38427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31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B36A-208E-408C-999C-790768D89D7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655A-8579-42FF-8E4A-32BE38427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71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B36A-208E-408C-999C-790768D89D7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655A-8579-42FF-8E4A-32BE38427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13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B36A-208E-408C-999C-790768D89D7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655A-8579-42FF-8E4A-32BE38427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54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B36A-208E-408C-999C-790768D89D7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655A-8579-42FF-8E4A-32BE38427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48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B36A-208E-408C-999C-790768D89D7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655A-8579-42FF-8E4A-32BE38427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8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B36A-208E-408C-999C-790768D89D7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655A-8579-42FF-8E4A-32BE38427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1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B36A-208E-408C-999C-790768D89D7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655A-8579-42FF-8E4A-32BE38427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76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B36A-208E-408C-999C-790768D89D7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655A-8579-42FF-8E4A-32BE38427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05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B36A-208E-408C-999C-790768D89D7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655A-8579-42FF-8E4A-32BE38427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57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B36A-208E-408C-999C-790768D89D7D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F655A-8579-42FF-8E4A-32BE38427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76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同心</a:t>
            </a:r>
            <a:r>
              <a:rPr lang="zh-HK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合意</a:t>
            </a:r>
            <a:r>
              <a:rPr lang="en-US" altLang="zh-HK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HK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HK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興旺福音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木頭上基督犧牲為我</a:t>
            </a:r>
            <a:endParaRPr lang="zh-TW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我們愛因主你先愛我</a:t>
            </a:r>
            <a:endParaRPr lang="zh-TW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紅海</a:t>
            </a:r>
            <a:r>
              <a:rPr lang="en-US" altLang="zh-HK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HK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埃及</a:t>
            </a:r>
            <a:r>
              <a:rPr lang="en-US" altLang="zh-HK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曠野中走過</a:t>
            </a:r>
            <a:endParaRPr lang="zh-TW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六十五年灌溉多結果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520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同心</a:t>
            </a:r>
            <a:r>
              <a:rPr lang="zh-HK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合意</a:t>
            </a:r>
            <a:r>
              <a:rPr lang="en-US" altLang="zh-HK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HK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HK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興旺福音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傳福音不怕風雨來臨</a:t>
            </a:r>
            <a:endParaRPr lang="zh-TW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充滿我靠聖靈救萬民</a:t>
            </a:r>
            <a:endParaRPr lang="zh-TW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奉聖父聖子聖靈施</a:t>
            </a: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</a:t>
            </a:r>
            <a:endParaRPr lang="en-US" altLang="zh-HK" sz="6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教門徒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遵從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主的</a:t>
            </a: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命令</a:t>
            </a:r>
            <a:endParaRPr lang="zh-TW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424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同心</a:t>
            </a:r>
            <a:r>
              <a:rPr lang="zh-HK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合意</a:t>
            </a:r>
            <a:r>
              <a:rPr lang="en-US" altLang="zh-HK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HK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HK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興旺福音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順服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三一上帝的引領</a:t>
            </a:r>
            <a:endParaRPr lang="zh-TW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同心合意 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6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HK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興旺</a:t>
            </a:r>
            <a:r>
              <a:rPr lang="zh-HK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福音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78349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69</Words>
  <Application>Microsoft Office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同心合意  興旺福音</vt:lpstr>
      <vt:lpstr>同心合意  興旺福音</vt:lpstr>
      <vt:lpstr>同心合意  興旺福音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同心合意  興旺福音</dc:title>
  <dc:creator>DaTang</dc:creator>
  <cp:lastModifiedBy>DaTang</cp:lastModifiedBy>
  <cp:revision>2</cp:revision>
  <dcterms:created xsi:type="dcterms:W3CDTF">2019-10-17T13:13:54Z</dcterms:created>
  <dcterms:modified xsi:type="dcterms:W3CDTF">2019-10-17T13:16:32Z</dcterms:modified>
</cp:coreProperties>
</file>