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3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1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1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3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4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FAF3-3B72-4A77-81E3-3A42C1E04649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8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尊貴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榮耀君王 </a:t>
            </a:r>
            <a:endParaRPr lang="en-US" altLang="zh-TW" sz="6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之上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萬民都喜樂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5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全地都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喜樂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你滿有榮光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黑暗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躲藏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民高聲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唱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齊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來高聲唱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6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歌頌你聖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全地都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看見我神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9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你至聖尊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受大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讚美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全心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歌頌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76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昔在永在君王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今直到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永遠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從不曾改變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存在天地間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18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你是三一真神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父子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聖靈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真神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的羔羊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全能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神羔羊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83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歌頌你聖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全地都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看見我神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48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你至聖尊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受大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讚美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全心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歌頌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2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你至聖尊名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受大讚美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全心歌頌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 真偉大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8800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191</Words>
  <Application>Microsoft Office PowerPoint</Application>
  <PresentationFormat>寬螢幕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我神真偉大</vt:lpstr>
      <vt:lpstr>我神真偉大</vt:lpstr>
      <vt:lpstr>我神真偉大</vt:lpstr>
      <vt:lpstr>我神真偉大</vt:lpstr>
      <vt:lpstr>我神真偉大</vt:lpstr>
      <vt:lpstr>我神真偉大</vt:lpstr>
      <vt:lpstr>我神真偉大</vt:lpstr>
      <vt:lpstr>我神真偉大</vt:lpstr>
      <vt:lpstr>我神真偉大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我神真偉大</dc:title>
  <dc:creator>DaTang</dc:creator>
  <cp:lastModifiedBy>DaTang</cp:lastModifiedBy>
  <cp:revision>2</cp:revision>
  <dcterms:created xsi:type="dcterms:W3CDTF">2019-10-17T13:06:02Z</dcterms:created>
  <dcterms:modified xsi:type="dcterms:W3CDTF">2019-10-17T13:13:24Z</dcterms:modified>
</cp:coreProperties>
</file>