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6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9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3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0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3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DDC4-E4AE-4E6C-94BA-FF598F91A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C89A-D3B8-47E8-9272-E9CCFCA10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揚聲歡呼讚美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揚聲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歡呼</a:t>
            </a:r>
            <a:r>
              <a:rPr lang="en-US" altLang="zh-HK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稱頌我的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endParaRPr lang="en-US" altLang="zh-HK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高聲頌揚</a:t>
            </a:r>
            <a:r>
              <a:rPr lang="en-US" altLang="zh-HK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歡唱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哈利路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</a:t>
            </a:r>
            <a:endParaRPr lang="en-US" altLang="zh-HK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來到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主寶座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HK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尊崇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祂</a:t>
            </a:r>
            <a:endParaRPr lang="en-US" altLang="zh-HK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歡呼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喜樂</a:t>
            </a:r>
            <a:r>
              <a:rPr lang="en-US" altLang="zh-HK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來到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神的面前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64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揚聲歡呼讚美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你是創造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施行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拯救</a:t>
            </a:r>
            <a:endParaRPr lang="en-US" altLang="zh-HK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已救贖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</a:t>
            </a:r>
            <a:endParaRPr lang="en-US" altLang="zh-HK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是豐盛之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HK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是我的牧者引領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HK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耶穌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我君王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讚美你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96945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71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揚聲歡呼讚美</vt:lpstr>
      <vt:lpstr>揚聲歡呼讚美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揚聲歡呼讚美</dc:title>
  <dc:creator>DaTang</dc:creator>
  <cp:lastModifiedBy>DaTang</cp:lastModifiedBy>
  <cp:revision>1</cp:revision>
  <dcterms:created xsi:type="dcterms:W3CDTF">2019-10-17T12:57:51Z</dcterms:created>
  <dcterms:modified xsi:type="dcterms:W3CDTF">2019-10-17T13:00:34Z</dcterms:modified>
</cp:coreProperties>
</file>