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05F2-42CC-4671-A94C-95A37297028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成就美好事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輕易發怒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憫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張開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雙手使萬物得飽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靠祢我什麼都不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成就美好事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我的心要單單倚靠祢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我的口要大聲讚美祢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祢必成就美好事在我生命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我要永遠稱頌祢的名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袮必成就美好事</vt:lpstr>
      <vt:lpstr>袮必成就美好事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你必成就美好事</dc:title>
  <dc:creator>大唐</dc:creator>
  <cp:lastModifiedBy>Windows User</cp:lastModifiedBy>
  <cp:revision>3</cp:revision>
  <dcterms:created xsi:type="dcterms:W3CDTF">2018-03-10T14:03:41Z</dcterms:created>
  <dcterms:modified xsi:type="dcterms:W3CDTF">2020-05-16T04:36:38Z</dcterms:modified>
</cp:coreProperties>
</file>