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E36-B60B-48CB-BA79-838C2F048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4E36-B60B-48CB-BA79-838C2F0482A8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5564-BE68-46B7-A0D9-A6F03B3DE1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萬軍耶和華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居所何等可愛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我羨慕渴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想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院宇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我心腸肉體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籲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我不滿足只停留現在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恆的愛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帶我進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榮耀從天降下來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燃燒每顆愛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榮耀從天降下來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充滿這地  與我們相遇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124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帶我進入袮同在</vt:lpstr>
      <vt:lpstr>帶我進入袮同在</vt:lpstr>
      <vt:lpstr>帶我進入袮同在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帶我進入你同在</dc:title>
  <dc:creator>大唐</dc:creator>
  <cp:lastModifiedBy>Windows User</cp:lastModifiedBy>
  <cp:revision>2</cp:revision>
  <dcterms:created xsi:type="dcterms:W3CDTF">2017-12-10T00:20:26Z</dcterms:created>
  <dcterms:modified xsi:type="dcterms:W3CDTF">2020-05-16T04:09:45Z</dcterms:modified>
</cp:coreProperties>
</file>