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16/05/2020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55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16/05/2020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03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16/05/2020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754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16/05/2020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36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16/05/2020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703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16/05/2020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16/05/2020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182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16/05/2020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882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16/05/2020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131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16/05/2020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885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16/05/2020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77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2A82-641B-4CAF-ADDE-F76E42FE23D1}" type="datetimeFigureOut">
              <a:rPr lang="vi-VN" smtClean="0"/>
              <a:t>16/05/2020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58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感謝天父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感謝天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充滿在這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下獨生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我們捨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謝聖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刻與我同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28037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46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Times New Roman</vt:lpstr>
      <vt:lpstr>Theme1</vt:lpstr>
      <vt:lpstr>感謝天父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感謝天父</dc:title>
  <dc:creator>Windows User</dc:creator>
  <cp:lastModifiedBy>Windows User</cp:lastModifiedBy>
  <cp:revision>1</cp:revision>
  <dcterms:created xsi:type="dcterms:W3CDTF">2020-05-16T04:37:58Z</dcterms:created>
  <dcterms:modified xsi:type="dcterms:W3CDTF">2020-05-16T04:39:35Z</dcterms:modified>
</cp:coreProperties>
</file>