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9" r:id="rId16"/>
    <p:sldId id="280" r:id="rId17"/>
    <p:sldId id="281" r:id="rId18"/>
    <p:sldId id="274" r:id="rId19"/>
    <p:sldId id="275" r:id="rId20"/>
    <p:sldId id="276" r:id="rId21"/>
    <p:sldId id="277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17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705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900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43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562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95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02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42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970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28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3620-0EF9-431F-AFEA-5D24723690A5}" type="datetimeFigureOut">
              <a:rPr lang="vi-VN" smtClean="0"/>
              <a:t>16/12/2023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144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天使歌唱在高天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 Hát Thiên Binh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5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何大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mau mau đến Bết-lê-hem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5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快樂歌聲不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quỳ tôn thánh vương ra đời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4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有何喜訊感心弦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 cô thôn sứ thánh hân hoan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齊發歌聲美難言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mừng đêm Chúa ta lâm phàm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1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(3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9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7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(3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2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huy hoàng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8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請君同往伯利恒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 trong nơi máng cỏ khiêm ti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2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天使所唱聖嬰生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Trời lâm thế cách nhu mì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天使歌唱在高天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 không trung tiếng hát thiên binh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2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前來跪拜同聲唱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lên Giô-sép với Ma-ri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1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基督救主新生王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cùng tôi chúc tôn danh Ngài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(3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5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0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(3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55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huy hoàng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4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美妙歌聲遍平原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 đềm ngân suốt trong đêm trường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3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四周山嶺发回聲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Non xanh kia đáp tiếng hoan ca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0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響應天使歡樂音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 niềm vui khắp nơi xa ngàn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8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(3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6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3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(3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5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huy hoàng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88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412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微軟正黑體</vt:lpstr>
      <vt:lpstr>Arial</vt:lpstr>
      <vt:lpstr>Calibri</vt:lpstr>
      <vt:lpstr>Theme1</vt:lpstr>
      <vt:lpstr>天使歌唱在高天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天使歌唱在高天</dc:title>
  <dc:creator>Windows User</dc:creator>
  <cp:lastModifiedBy>batisuoc</cp:lastModifiedBy>
  <cp:revision>4</cp:revision>
  <dcterms:created xsi:type="dcterms:W3CDTF">2022-12-24T10:45:58Z</dcterms:created>
  <dcterms:modified xsi:type="dcterms:W3CDTF">2023-12-16T04:37:45Z</dcterms:modified>
</cp:coreProperties>
</file>