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8F1-D616-4DC9-80D9-883686C037B6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714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8F1-D616-4DC9-80D9-883686C037B6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283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8F1-D616-4DC9-80D9-883686C037B6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424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8F1-D616-4DC9-80D9-883686C037B6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29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8F1-D616-4DC9-80D9-883686C037B6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366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8F1-D616-4DC9-80D9-883686C037B6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351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8F1-D616-4DC9-80D9-883686C037B6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056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8F1-D616-4DC9-80D9-883686C037B6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581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8F1-D616-4DC9-80D9-883686C037B6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378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8F1-D616-4DC9-80D9-883686C037B6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093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8F1-D616-4DC9-80D9-883686C037B6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03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628F1-D616-4DC9-80D9-883686C037B6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178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66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 </a:t>
            </a:r>
            <a:r>
              <a:rPr lang="en-US" altLang="zh-CN" sz="66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116 - </a:t>
            </a:r>
            <a:r>
              <a:rPr lang="zh-CN" altLang="en-US" sz="66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快樂日</a:t>
            </a:r>
            <a:endParaRPr lang="zh-TW" altLang="en-US" sz="66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TC 210 - </a:t>
            </a:r>
            <a:r>
              <a:rPr lang="en-US" altLang="zh-CN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altLang="zh-CN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CN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altLang="zh-CN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CN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vẻ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879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快樂日  快樂日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vẻ ngày sung sướng</a:t>
            </a:r>
          </a:p>
        </p:txBody>
      </p:sp>
    </p:spTree>
    <p:extLst>
      <p:ext uri="{BB962C8B-B14F-4D97-AF65-F5344CB8AC3E}">
        <p14:creationId xmlns:p14="http://schemas.microsoft.com/office/powerpoint/2010/main" val="400162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耶穌洗淨我眾罪孽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Khi Chúa rửa tôi sạch sẽ mọi đường</a:t>
            </a:r>
          </a:p>
        </p:txBody>
      </p:sp>
    </p:spTree>
    <p:extLst>
      <p:ext uri="{BB962C8B-B14F-4D97-AF65-F5344CB8AC3E}">
        <p14:creationId xmlns:p14="http://schemas.microsoft.com/office/powerpoint/2010/main" val="227987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救贖大恩  今已完成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Ồ dây thân ái buộc tôi trong Chúa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112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主是屬我  我也屬主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Tôi, Chúa sắt son hiệp nhất trọn đời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428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我惟靠主  度此一生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Nguyền trong nơi thánh miệng ca tay múa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909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全能耶穌  救我到底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Linh khúc tấu vang đền Đức Chúa Trời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320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快樂日  快樂日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vẻ ngày sung sướng</a:t>
            </a:r>
          </a:p>
        </p:txBody>
      </p:sp>
    </p:spTree>
    <p:extLst>
      <p:ext uri="{BB962C8B-B14F-4D97-AF65-F5344CB8AC3E}">
        <p14:creationId xmlns:p14="http://schemas.microsoft.com/office/powerpoint/2010/main" val="1547871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耶穌洗淨我眾罪孽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Khi Chúa rửa tôi sạch sẽ mọi đường</a:t>
            </a:r>
          </a:p>
        </p:txBody>
      </p:sp>
    </p:spTree>
    <p:extLst>
      <p:ext uri="{BB962C8B-B14F-4D97-AF65-F5344CB8AC3E}">
        <p14:creationId xmlns:p14="http://schemas.microsoft.com/office/powerpoint/2010/main" val="825807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靠主寶血洗白如雪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Giê – xu khuyên tôi tỉnh thức khẩn nài</a:t>
            </a:r>
            <a:endParaRPr lang="vi-VN" sz="21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6963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永遠那日不能忘記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Cho tôi an ninh vui sống mỗi ngày</a:t>
            </a:r>
            <a:endParaRPr lang="vi-VN" sz="9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073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前有一日  我意立定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hơn hết ngày tôi tin Chúa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438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快樂日  快樂日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vẻ ngày sung sướng</a:t>
            </a:r>
          </a:p>
        </p:txBody>
      </p:sp>
    </p:spTree>
    <p:extLst>
      <p:ext uri="{BB962C8B-B14F-4D97-AF65-F5344CB8AC3E}">
        <p14:creationId xmlns:p14="http://schemas.microsoft.com/office/powerpoint/2010/main" val="774499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耶穌洗淨我眾罪孽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Khi Chúa rửa tôi sạch sẽ mọi đường</a:t>
            </a:r>
          </a:p>
        </p:txBody>
      </p:sp>
    </p:spTree>
    <p:extLst>
      <p:ext uri="{BB962C8B-B14F-4D97-AF65-F5344CB8AC3E}">
        <p14:creationId xmlns:p14="http://schemas.microsoft.com/office/powerpoint/2010/main" val="1345343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藉著浸禮  與主同死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Lòng nay trong trắng nhờ ơn Giê – xu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602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與主同死  又同復生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Tôi của Chúa luôn Ngài của tôi hoài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016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一舉一動  新生樣式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Ngài kêu tôi đến mừng nghe chăm chú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425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不隨肉體  只從聖靈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Không trễ hôm mai lòng quyết theo Ngài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579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快樂日  快樂日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vẻ ngày sung sướng</a:t>
            </a:r>
          </a:p>
        </p:txBody>
      </p:sp>
    </p:spTree>
    <p:extLst>
      <p:ext uri="{BB962C8B-B14F-4D97-AF65-F5344CB8AC3E}">
        <p14:creationId xmlns:p14="http://schemas.microsoft.com/office/powerpoint/2010/main" val="2660364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耶穌洗淨我眾罪孽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Khi Chúa rửa tôi sạch sẽ mọi đường</a:t>
            </a:r>
          </a:p>
        </p:txBody>
      </p:sp>
    </p:spTree>
    <p:extLst>
      <p:ext uri="{BB962C8B-B14F-4D97-AF65-F5344CB8AC3E}">
        <p14:creationId xmlns:p14="http://schemas.microsoft.com/office/powerpoint/2010/main" val="567693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靠主寶血洗白如雪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Giê – xu khuyên tôi tỉnh thức khẩn nài</a:t>
            </a:r>
            <a:endParaRPr lang="vi-VN" sz="21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7089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永遠那日不能忘記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Cho tôi an ninh vui sống mỗi ngày</a:t>
            </a:r>
            <a:endParaRPr lang="vi-VN" sz="9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671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信靠耶穌  救我靈魂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Tôn Giê – xu Christ làm Cứu Chúa mình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029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快樂日  快樂日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vẻ ngày sung sướng</a:t>
            </a:r>
          </a:p>
        </p:txBody>
      </p:sp>
    </p:spTree>
    <p:extLst>
      <p:ext uri="{BB962C8B-B14F-4D97-AF65-F5344CB8AC3E}">
        <p14:creationId xmlns:p14="http://schemas.microsoft.com/office/powerpoint/2010/main" val="430192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耶穌洗淨我眾罪孽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Khi Chúa rửa tôi sạch sẽ mọi đường</a:t>
            </a:r>
          </a:p>
        </p:txBody>
      </p:sp>
    </p:spTree>
    <p:extLst>
      <p:ext uri="{BB962C8B-B14F-4D97-AF65-F5344CB8AC3E}">
        <p14:creationId xmlns:p14="http://schemas.microsoft.com/office/powerpoint/2010/main" val="2833952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主是愛我  為我捨命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Lòng xưa xao xuyến từ đây yên tĩnh</a:t>
            </a:r>
            <a:endParaRPr lang="vi-VN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535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我今奉獻  全心全體</a:t>
            </a:r>
            <a:endParaRPr lang="en-US" altLang="zh-CN" sz="6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Kiên quyết đứng trên nền đá vô hình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718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前途所遇  或順或逆</a:t>
            </a:r>
            <a:endParaRPr lang="en-US" altLang="zh-CN" sz="6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Dầu sao tôi chẳng lìa xa Cha thánh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950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主愛與我  永不分離</a:t>
            </a:r>
            <a:endParaRPr lang="vi-VN" sz="6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Vui sống trong Ngài đầy dẫy ơn lành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358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快樂日  快樂日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vẻ ngày sung sướng</a:t>
            </a:r>
          </a:p>
        </p:txBody>
      </p:sp>
    </p:spTree>
    <p:extLst>
      <p:ext uri="{BB962C8B-B14F-4D97-AF65-F5344CB8AC3E}">
        <p14:creationId xmlns:p14="http://schemas.microsoft.com/office/powerpoint/2010/main" val="764205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耶穌洗淨我眾罪孽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Khi Chúa rửa tôi sạch sẽ mọi đường</a:t>
            </a:r>
          </a:p>
        </p:txBody>
      </p:sp>
    </p:spTree>
    <p:extLst>
      <p:ext uri="{BB962C8B-B14F-4D97-AF65-F5344CB8AC3E}">
        <p14:creationId xmlns:p14="http://schemas.microsoft.com/office/powerpoint/2010/main" val="1218014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靠主寶血洗白如雪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Giê – xu khuyên tôi tỉnh thức khẩn nài</a:t>
            </a:r>
            <a:endParaRPr lang="vi-VN" sz="21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8720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永遠那日不能忘記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Cho tôi an ninh vui sống mỗi ngày</a:t>
            </a:r>
            <a:endParaRPr lang="vi-VN" sz="9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210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那日心中  實在高興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Từ đây tôi mãi mừng vui ca múa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3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快樂日  快樂日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vẻ ngày sung sướng</a:t>
            </a:r>
          </a:p>
        </p:txBody>
      </p:sp>
    </p:spTree>
    <p:extLst>
      <p:ext uri="{BB962C8B-B14F-4D97-AF65-F5344CB8AC3E}">
        <p14:creationId xmlns:p14="http://schemas.microsoft.com/office/powerpoint/2010/main" val="24013609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耶穌洗淨我眾罪孽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Khi Chúa rửa tôi sạch sẽ mọi đường</a:t>
            </a:r>
          </a:p>
        </p:txBody>
      </p:sp>
    </p:spTree>
    <p:extLst>
      <p:ext uri="{BB962C8B-B14F-4D97-AF65-F5344CB8AC3E}">
        <p14:creationId xmlns:p14="http://schemas.microsoft.com/office/powerpoint/2010/main" val="35661027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主大慈愛  激勵我心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hơn hết ngày tôi tin Chúa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( 5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980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我願日日  傳揚福音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Tôn Giê – xu Christ làm Cứu Chúa mình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( 5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303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儆醒等候  有福指望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Từ đây tôi mãi mừng vui ca múa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( 5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9213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救主耶穌  快要再臨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Đi khắp mỗi nơi truyền bá Tin Lành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( 5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360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快樂日  快樂日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vẻ ngày sung sướng</a:t>
            </a:r>
          </a:p>
        </p:txBody>
      </p:sp>
    </p:spTree>
    <p:extLst>
      <p:ext uri="{BB962C8B-B14F-4D97-AF65-F5344CB8AC3E}">
        <p14:creationId xmlns:p14="http://schemas.microsoft.com/office/powerpoint/2010/main" val="22234132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耶穌洗淨我眾罪孽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Khi Chúa rửa tôi sạch sẽ mọi đường</a:t>
            </a:r>
          </a:p>
        </p:txBody>
      </p:sp>
    </p:spTree>
    <p:extLst>
      <p:ext uri="{BB962C8B-B14F-4D97-AF65-F5344CB8AC3E}">
        <p14:creationId xmlns:p14="http://schemas.microsoft.com/office/powerpoint/2010/main" val="932818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靠主寶血洗白如雪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Giê – xu khuyên tôi tỉnh thức khẩn nài</a:t>
            </a:r>
            <a:endParaRPr lang="vi-VN" sz="21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34617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永遠那日不能忘記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Cho tôi an ninh vui sống mỗi ngày</a:t>
            </a:r>
            <a:endParaRPr lang="vi-VN" sz="9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562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我願到處  傳主救恩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Đi khắp mỗi nơi truyền bá Tin Lành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3379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快樂日  快樂日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vẻ ngày sung sướng</a:t>
            </a:r>
          </a:p>
        </p:txBody>
      </p:sp>
    </p:spTree>
    <p:extLst>
      <p:ext uri="{BB962C8B-B14F-4D97-AF65-F5344CB8AC3E}">
        <p14:creationId xmlns:p14="http://schemas.microsoft.com/office/powerpoint/2010/main" val="27692130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耶穌洗淨我眾罪孽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Khi Chúa rửa tôi sạch sẽ mọi đường</a:t>
            </a:r>
          </a:p>
        </p:txBody>
      </p:sp>
    </p:spTree>
    <p:extLst>
      <p:ext uri="{BB962C8B-B14F-4D97-AF65-F5344CB8AC3E}">
        <p14:creationId xmlns:p14="http://schemas.microsoft.com/office/powerpoint/2010/main" val="409433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快樂日  快樂日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vẻ ngày sung sướng</a:t>
            </a:r>
          </a:p>
        </p:txBody>
      </p:sp>
    </p:spTree>
    <p:extLst>
      <p:ext uri="{BB962C8B-B14F-4D97-AF65-F5344CB8AC3E}">
        <p14:creationId xmlns:p14="http://schemas.microsoft.com/office/powerpoint/2010/main" val="270699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耶穌洗淨我眾罪孽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Khi Chúa rửa tôi sạch sẽ mọi đường</a:t>
            </a:r>
          </a:p>
        </p:txBody>
      </p:sp>
    </p:spTree>
    <p:extLst>
      <p:ext uri="{BB962C8B-B14F-4D97-AF65-F5344CB8AC3E}">
        <p14:creationId xmlns:p14="http://schemas.microsoft.com/office/powerpoint/2010/main" val="129272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靠主寶血洗白如雪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Giê – xu khuyên tôi tỉnh thức khẩn nài</a:t>
            </a:r>
            <a:endParaRPr lang="vi-VN" sz="21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594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永遠那日不能忘記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Cho tôi an ninh vui sống mỗi ngày</a:t>
            </a:r>
            <a:endParaRPr lang="vi-VN" sz="9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778053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881</Words>
  <Application>Microsoft Office PowerPoint</Application>
  <PresentationFormat>Widescreen</PresentationFormat>
  <Paragraphs>122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微軟正黑體</vt:lpstr>
      <vt:lpstr>Arial</vt:lpstr>
      <vt:lpstr>Calibri</vt:lpstr>
      <vt:lpstr>Theme1</vt:lpstr>
      <vt:lpstr>宣 116 - 快樂日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快樂日</dc:title>
  <dc:creator>Windows User</dc:creator>
  <cp:lastModifiedBy>batisuoc</cp:lastModifiedBy>
  <cp:revision>3</cp:revision>
  <dcterms:created xsi:type="dcterms:W3CDTF">2020-12-19T04:40:45Z</dcterms:created>
  <dcterms:modified xsi:type="dcterms:W3CDTF">2023-12-16T04:03:58Z</dcterms:modified>
</cp:coreProperties>
</file>