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912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73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711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71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760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15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257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308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546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036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027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209D3-E5C2-4012-9501-CA4736FF4C14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113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277 - 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樂哉主臨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54 - Phước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2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喜音環繞不停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điệu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4 )( x2 )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2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喜音  喜音環繞不停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khúc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hỉ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1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罪孽憂愁全當止息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tiêu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diệt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khiên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bệnh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tật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0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無地再長荊棘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Tật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我主來臨  使福充溢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1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超前恩深無比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ngập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vùng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họa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ương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4 )( x2 )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3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超前  超前恩深無比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Nguyền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rủa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thượng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2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救主治世以真  以惠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Lẽ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chánh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4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用道將民訓誨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khai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trí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6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主顯公義  何等全備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rõ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nghĩa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2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樂哉斯世  救主已降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5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慈愛何等純粹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4 )( x2 )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4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  慈愛何等純粹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cổ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tày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4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全地接祂為王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Trần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5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萬心為主預備行藏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Kíp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mở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cửa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7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宇宙萬物頌揚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Bầu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vạn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vật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thinh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4 )( x2 )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3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宇宙   宇宙萬物頌揚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xướng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5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樂哉大地  救主統領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3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世人都當歌頌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âu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hỉ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3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田野江河  平原山嶺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Hải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đảo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sơn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trỗi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thì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480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</TotalTime>
  <Words>411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微軟正黑體</vt:lpstr>
      <vt:lpstr>Arial</vt:lpstr>
      <vt:lpstr>Calibri</vt:lpstr>
      <vt:lpstr>Theme1</vt:lpstr>
      <vt:lpstr>宣 277 - 樂哉主臨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樂哉主臨</dc:title>
  <dc:creator>Windows User</dc:creator>
  <cp:lastModifiedBy>batisuoc</cp:lastModifiedBy>
  <cp:revision>6</cp:revision>
  <dcterms:created xsi:type="dcterms:W3CDTF">2021-12-16T17:15:54Z</dcterms:created>
  <dcterms:modified xsi:type="dcterms:W3CDTF">2023-12-16T03:55:11Z</dcterms:modified>
</cp:coreProperties>
</file>