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09752-597B-407F-9405-596266A3A389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4B71-4CA3-4FF3-957D-9573DE984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8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09752-597B-407F-9405-596266A3A389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4B71-4CA3-4FF3-957D-9573DE984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59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09752-597B-407F-9405-596266A3A389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4B71-4CA3-4FF3-957D-9573DE984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72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09752-597B-407F-9405-596266A3A389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4B71-4CA3-4FF3-957D-9573DE984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9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09752-597B-407F-9405-596266A3A389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4B71-4CA3-4FF3-957D-9573DE984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1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09752-597B-407F-9405-596266A3A389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4B71-4CA3-4FF3-957D-9573DE984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1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09752-597B-407F-9405-596266A3A389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4B71-4CA3-4FF3-957D-9573DE984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63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09752-597B-407F-9405-596266A3A389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4B71-4CA3-4FF3-957D-9573DE984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51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09752-597B-407F-9405-596266A3A389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4B71-4CA3-4FF3-957D-9573DE984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8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09752-597B-407F-9405-596266A3A389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4B71-4CA3-4FF3-957D-9573DE984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65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09752-597B-407F-9405-596266A3A389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4B71-4CA3-4FF3-957D-9573DE984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8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09752-597B-407F-9405-596266A3A389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24B71-4CA3-4FF3-957D-9573DE984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70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進</a:t>
            </a:r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入豐盛 </a:t>
            </a:r>
          </a:p>
        </p:txBody>
      </p:sp>
    </p:spTree>
    <p:extLst>
      <p:ext uri="{BB962C8B-B14F-4D97-AF65-F5344CB8AC3E}">
        <p14:creationId xmlns:p14="http://schemas.microsoft.com/office/powerpoint/2010/main" val="2666159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盜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賊來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無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非偷竊毀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壞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卻賜下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生命豐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盛的泉源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2174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親愛主 雖然仇敵圍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困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心深願靠祢話語得站穩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53114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我要宣告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進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入豐盛 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宣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告耶和華的禧年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2887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全地當甦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醒回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轉來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到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寶座前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72729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我要宣告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咒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詛離去 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貧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窮不再轄制我們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28520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全地當彰顯祢榮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耀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比的權能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4436755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50C947AA-E878-4387-BE9D-589F450EFB2D}" vid="{E1718405-23E7-4778-B443-999E460CE3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120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Microsoft JhengHei</vt:lpstr>
      <vt:lpstr>Microsoft JhengHei</vt:lpstr>
      <vt:lpstr>新細明體</vt:lpstr>
      <vt:lpstr>Arial</vt:lpstr>
      <vt:lpstr>Calibri</vt:lpstr>
      <vt:lpstr>Theme1</vt:lpstr>
      <vt:lpstr>進入豐盛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進入豐盛 </dc:title>
  <dc:creator>batisuoc</dc:creator>
  <cp:lastModifiedBy>batisuoc</cp:lastModifiedBy>
  <cp:revision>1</cp:revision>
  <dcterms:created xsi:type="dcterms:W3CDTF">2023-08-19T05:37:06Z</dcterms:created>
  <dcterms:modified xsi:type="dcterms:W3CDTF">2023-08-19T05:37:25Z</dcterms:modified>
</cp:coreProperties>
</file>