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14/10/2022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生的福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我願給你最好禮物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tặng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phần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5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就是主基督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937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生一切的福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hẳn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73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最深的羡慕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thẳm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46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你能給我最好禮物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Món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tặng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37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是信主基督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05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跟隨祂腳步  永遠有福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025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我最深的喜悅和歡呼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63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生一切能享的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樣保留的住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30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生一切能享的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620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哪樣不虛空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nghĩa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22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生一切能享的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04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哪樣能夠滿足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thỏa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61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生一切能享的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46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哪樣能帶走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70361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293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Windows User</cp:lastModifiedBy>
  <cp:revision>8</cp:revision>
  <dcterms:created xsi:type="dcterms:W3CDTF">2022-04-07T15:49:49Z</dcterms:created>
  <dcterms:modified xsi:type="dcterms:W3CDTF">2022-10-14T09:38:17Z</dcterms:modified>
</cp:coreProperties>
</file>