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70" r:id="rId9"/>
    <p:sldId id="271" r:id="rId10"/>
    <p:sldId id="263" r:id="rId11"/>
    <p:sldId id="264" r:id="rId12"/>
    <p:sldId id="272" r:id="rId13"/>
    <p:sldId id="273" r:id="rId14"/>
    <p:sldId id="266" r:id="rId15"/>
    <p:sldId id="267" r:id="rId16"/>
    <p:sldId id="274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90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23802-758D-41EF-976A-D1EB220817BF}" type="datetimeFigureOut">
              <a:rPr lang="zh-TW" altLang="en-US" smtClean="0"/>
              <a:t>2022/10/15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1A860-5E0A-4012-9698-28CEEA395F3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56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09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主寶貴血將我罪洗脫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靠主恩典我心甚快樂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3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讚美我主時常潔淨我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( 3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33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5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寶貴血已經洗我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9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請罪人來俯伏主腳前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快來就主寶貴血泉源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4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92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今當信主莫要再耽延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( 4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45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9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寶貴血已經洗我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12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在十架上我救主捨命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在此我主把我心洗淨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1 / 4 </a:t>
            </a:r>
            <a:r>
              <a:rPr lang="en-US" sz="4800" b="1" dirty="0" smtClean="0">
                <a:solidFill>
                  <a:srgbClr val="660033"/>
                </a:solidFill>
              </a:rPr>
              <a:t>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0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專靠主血我罪能除盡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( 1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3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5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寶貴血已經洗我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8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今靠救主脫離我眾罪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有主時常住在我心內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</a:t>
            </a:r>
            <a:r>
              <a:rPr lang="en-US" sz="4800" b="1" dirty="0" smtClean="0">
                <a:solidFill>
                  <a:srgbClr val="660033"/>
                </a:solidFill>
              </a:rPr>
              <a:t>2 </a:t>
            </a:r>
            <a:r>
              <a:rPr lang="en-US" sz="4800" b="1" dirty="0">
                <a:solidFill>
                  <a:srgbClr val="660033"/>
                </a:solidFill>
              </a:rPr>
              <a:t>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如此蒙恩我實在不配</a:t>
            </a:r>
            <a:endParaRPr lang="en-US" altLang="zh-CN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660033"/>
                </a:solidFill>
              </a:rPr>
              <a:t>( 2 /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3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841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寶貴血已經洗我</a:t>
            </a: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endParaRPr lang="en-US" altLang="zh-CN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耀歸主名</a:t>
            </a:r>
            <a:endParaRPr lang="zh-TW" alt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66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218</TotalTime>
  <Words>268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佈景主題1</vt:lpstr>
      <vt:lpstr>宣道詩 56 榮耀歸主名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榮耀歸主名</dc:title>
  <dc:creator>DaTang</dc:creator>
  <cp:lastModifiedBy>Windows User</cp:lastModifiedBy>
  <cp:revision>28</cp:revision>
  <dcterms:created xsi:type="dcterms:W3CDTF">2019-03-02T03:04:29Z</dcterms:created>
  <dcterms:modified xsi:type="dcterms:W3CDTF">2022-10-15T04:32:08Z</dcterms:modified>
</cp:coreProperties>
</file>