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02" y="13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561B-25C0-44B8-B906-32A2ED04DD3C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857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561B-25C0-44B8-B906-32A2ED04DD3C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75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561B-25C0-44B8-B906-32A2ED04DD3C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2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561B-25C0-44B8-B906-32A2ED04DD3C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2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561B-25C0-44B8-B906-32A2ED04DD3C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70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561B-25C0-44B8-B906-32A2ED04DD3C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38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561B-25C0-44B8-B906-32A2ED04DD3C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67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561B-25C0-44B8-B906-32A2ED04DD3C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97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561B-25C0-44B8-B906-32A2ED04DD3C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9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561B-25C0-44B8-B906-32A2ED04DD3C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9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E561B-25C0-44B8-B906-32A2ED04DD3C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32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E561B-25C0-44B8-B906-32A2ED04DD3C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39B8D-BE95-41DE-B62F-E2C94C74C2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18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564904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68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眼看顧</a:t>
            </a:r>
          </a:p>
        </p:txBody>
      </p:sp>
    </p:spTree>
    <p:extLst>
      <p:ext uri="{BB962C8B-B14F-4D97-AF65-F5344CB8AC3E}">
        <p14:creationId xmlns:p14="http://schemas.microsoft.com/office/powerpoint/2010/main" val="372820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你所盼望或不成全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或想前進不知路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3 </a:t>
            </a:r>
            <a:r>
              <a:rPr lang="en-US" sz="4800" b="1" dirty="0">
                <a:solidFill>
                  <a:srgbClr val="660033"/>
                </a:solidFill>
              </a:rPr>
              <a:t>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95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總要記得  主的恩言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我的眼睛常看顧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01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我必領你  我必領你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我的眼睛常看顧</a:t>
            </a:r>
          </a:p>
        </p:txBody>
      </p:sp>
    </p:spTree>
    <p:extLst>
      <p:ext uri="{BB962C8B-B14F-4D97-AF65-F5344CB8AC3E}">
        <p14:creationId xmlns:p14="http://schemas.microsoft.com/office/powerpoint/2010/main" val="214525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一直走到迦南樂地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我的眼睛常看顧</a:t>
            </a:r>
          </a:p>
        </p:txBody>
      </p:sp>
    </p:spTree>
    <p:extLst>
      <p:ext uri="{BB962C8B-B14F-4D97-AF65-F5344CB8AC3E}">
        <p14:creationId xmlns:p14="http://schemas.microsoft.com/office/powerpoint/2010/main" val="196952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所應許真是寶貴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安慰門徒行天路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1 / 3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57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就是說道  你的道路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我的眼睛常看顧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09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我必領你  我必領你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我的眼睛常看顧</a:t>
            </a:r>
          </a:p>
        </p:txBody>
      </p:sp>
    </p:spTree>
    <p:extLst>
      <p:ext uri="{BB962C8B-B14F-4D97-AF65-F5344CB8AC3E}">
        <p14:creationId xmlns:p14="http://schemas.microsoft.com/office/powerpoint/2010/main" val="128642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一直走到迦南樂地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我的眼睛常看顧</a:t>
            </a:r>
          </a:p>
        </p:txBody>
      </p:sp>
    </p:spTree>
    <p:extLst>
      <p:ext uri="{BB962C8B-B14F-4D97-AF65-F5344CB8AC3E}">
        <p14:creationId xmlns:p14="http://schemas.microsoft.com/office/powerpoint/2010/main" val="117177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你若遇著諸般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危險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惟恐跌倒無人助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2 </a:t>
            </a:r>
            <a:r>
              <a:rPr lang="en-US" sz="4800" b="1" dirty="0">
                <a:solidFill>
                  <a:srgbClr val="660033"/>
                </a:solidFill>
              </a:rPr>
              <a:t>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20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要想主言  必定應驗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我的眼睛常看顧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/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75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我必領你  我必領你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我的眼睛常看顧</a:t>
            </a:r>
          </a:p>
        </p:txBody>
      </p:sp>
    </p:spTree>
    <p:extLst>
      <p:ext uri="{BB962C8B-B14F-4D97-AF65-F5344CB8AC3E}">
        <p14:creationId xmlns:p14="http://schemas.microsoft.com/office/powerpoint/2010/main" val="2216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一直走到迦南樂地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我的眼睛常看顧</a:t>
            </a:r>
          </a:p>
        </p:txBody>
      </p:sp>
    </p:spTree>
    <p:extLst>
      <p:ext uri="{BB962C8B-B14F-4D97-AF65-F5344CB8AC3E}">
        <p14:creationId xmlns:p14="http://schemas.microsoft.com/office/powerpoint/2010/main" val="427581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23</TotalTime>
  <Words>214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68 主眼看顧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主眼看顧</dc:title>
  <dc:creator>大唐</dc:creator>
  <cp:lastModifiedBy>Windows User</cp:lastModifiedBy>
  <cp:revision>9</cp:revision>
  <dcterms:created xsi:type="dcterms:W3CDTF">2017-01-15T00:38:56Z</dcterms:created>
  <dcterms:modified xsi:type="dcterms:W3CDTF">2022-10-15T04:06:24Z</dcterms:modified>
</cp:coreProperties>
</file>