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259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8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10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08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82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98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47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6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23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583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08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D80E-A929-4D11-B6E8-3701CE33F42B}" type="datetimeFigureOut">
              <a:rPr lang="vi-VN" smtClean="0"/>
              <a:t>15/01/2022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36F3-52F5-46D6-9D23-D30907D36AA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415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29917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任何環境不要懼怕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236979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Vững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tin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mọi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5400" b="1" i="1" dirty="0" err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8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祢是我的磐石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Vầng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đá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Giê-hô-va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2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祢是我的山寨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Gặp khó khăn, nương nấu nơi Cha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5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祢是我的盼望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Đồn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lũy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Giê-hô-va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33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我的力量  我的耶和華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Cuộc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sống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Cha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Chorus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7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任何的環境  都不要懼怕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Dù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mỗi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cảnh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hãi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全能的上帝  衪必保護你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Toàn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Năng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bảo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vệ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6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你不要驚惶  更不要懼怕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cũng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sẽ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không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lo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5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全能的上帝保護你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là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dắt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chăn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chở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che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Verse 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9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縱然有疲乏軟弱  無助的時候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yếu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đuối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rối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ren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những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phút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giây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vô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vọng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Pre - Cho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全能上帝  衪必看顧你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luôn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đấy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dõi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altLang="zh-TW" sz="4000" b="1" dirty="0" err="1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con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Pre - Cho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74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人生的驚滔駭浪  臨到的時候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3733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 người dẫu biến cố bão giông dồn dập những đổi thay</a:t>
            </a:r>
            <a:endParaRPr lang="en-US" sz="3733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Pre - Cho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2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全能上帝  衪必保護你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2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7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vi-VN" altLang="zh-TW" sz="4000" b="1" dirty="0">
                <a:solidFill>
                  <a:srgbClr val="000066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Ngài là Toàn Năng, nơi Ngài con luôn tin cậy</a:t>
            </a:r>
            <a:endParaRPr lang="en-US" sz="4000" b="1" dirty="0">
              <a:solidFill>
                <a:srgbClr val="000066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25320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( </a:t>
            </a:r>
            <a:r>
              <a:rPr lang="en-US" altLang="zh-CN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Pre - Cho</a:t>
            </a:r>
            <a:r>
              <a:rPr lang="zh-CN" altLang="en-US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solidFill>
                  <a:srgbClr val="000066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vi-VN" sz="3200" b="1" dirty="0">
              <a:solidFill>
                <a:srgbClr val="000066"/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479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280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任何環境不要懼怕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任何環境不要懼怕</dc:title>
  <dc:creator>Windows User</dc:creator>
  <cp:lastModifiedBy>Windows User</cp:lastModifiedBy>
  <cp:revision>1</cp:revision>
  <dcterms:created xsi:type="dcterms:W3CDTF">2022-01-15T05:03:35Z</dcterms:created>
  <dcterms:modified xsi:type="dcterms:W3CDTF">2022-01-15T05:04:13Z</dcterms:modified>
</cp:coreProperties>
</file>