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907B-C27D-43F0-81E3-F41BE1B09E4E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C86F-CADD-4012-A301-E0A5440E0D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595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907B-C27D-43F0-81E3-F41BE1B09E4E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C86F-CADD-4012-A301-E0A5440E0D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071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907B-C27D-43F0-81E3-F41BE1B09E4E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C86F-CADD-4012-A301-E0A5440E0D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790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907B-C27D-43F0-81E3-F41BE1B09E4E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C86F-CADD-4012-A301-E0A5440E0D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871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907B-C27D-43F0-81E3-F41BE1B09E4E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C86F-CADD-4012-A301-E0A5440E0D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229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907B-C27D-43F0-81E3-F41BE1B09E4E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C86F-CADD-4012-A301-E0A5440E0D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636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907B-C27D-43F0-81E3-F41BE1B09E4E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C86F-CADD-4012-A301-E0A5440E0D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69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907B-C27D-43F0-81E3-F41BE1B09E4E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C86F-CADD-4012-A301-E0A5440E0D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242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907B-C27D-43F0-81E3-F41BE1B09E4E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C86F-CADD-4012-A301-E0A5440E0D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125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907B-C27D-43F0-81E3-F41BE1B09E4E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C86F-CADD-4012-A301-E0A5440E0D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534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907B-C27D-43F0-81E3-F41BE1B09E4E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C86F-CADD-4012-A301-E0A5440E0D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623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907B-C27D-43F0-81E3-F41BE1B09E4E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CC86F-CADD-4012-A301-E0A5440E0D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617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完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全奉獻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 cả thảy cho Ngài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世界快樂甘願撇棄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thú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rơm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rác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2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求主收我於現時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tiếp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phút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6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全所有奉獻  全所有奉獻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78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獻與愛我尊貴救主  全所有奉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全所有我獻與救主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9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使我完全屬耶穌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thuộc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ở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35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求主聖靈向我證明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ban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soi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44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主屬我我屬乎主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hầu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rõ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9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全所有奉獻  全所有奉獻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3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獻與愛我尊貴救主  全所有奉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7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所有我獻與耶穌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6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全所有我獻與耶穌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07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主歟我今獻與你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76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將信望愛充滿我心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bôi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61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賜我智慧與能力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láng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44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全所有奉獻  全所有奉獻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528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獻與愛我尊貴救主  全所有奉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716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全所有我獻與耶穌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5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93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靈魂身體都潔清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lửa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cháy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5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61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救恩喜樂何等光榮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rỗi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quá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5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65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榮耀榮耀歸主名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5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0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全所有我歡喜獻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thể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916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全所有奉獻  全所有奉獻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23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獻與愛我尊貴救主  全所有奉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18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我要時常愛主靠主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與主相親至永遠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dưới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điển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6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全所有奉獻  全所有奉獻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獻與愛我尊貴救主  全所有奉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2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全所有我獻與耶穌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08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主的脚下我歸依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quỳ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gối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khiêm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720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602</Words>
  <Application>Microsoft Office PowerPoint</Application>
  <PresentationFormat>Widescreen</PresentationFormat>
  <Paragraphs>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Theme1</vt:lpstr>
      <vt:lpstr>完全奉獻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完全奉獻</dc:title>
  <dc:creator>Windows User</dc:creator>
  <cp:lastModifiedBy>Windows User</cp:lastModifiedBy>
  <cp:revision>1</cp:revision>
  <dcterms:created xsi:type="dcterms:W3CDTF">2022-01-15T04:25:32Z</dcterms:created>
  <dcterms:modified xsi:type="dcterms:W3CDTF">2022-01-15T04:26:08Z</dcterms:modified>
</cp:coreProperties>
</file>